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2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theme/theme3.xml" ContentType="application/vnd.openxmlformats-officedocument.theme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theme/theme4.xml" ContentType="application/vnd.openxmlformats-officedocument.theme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theme/theme5.xml" ContentType="application/vnd.openxmlformats-officedocument.theme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theme/theme6.xml" ContentType="application/vnd.openxmlformats-officedocument.theme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33" r:id="rId2"/>
    <p:sldMasterId id="2147483755" r:id="rId3"/>
    <p:sldMasterId id="2147483856" r:id="rId4"/>
    <p:sldMasterId id="2147483959" r:id="rId5"/>
    <p:sldMasterId id="2147484074" r:id="rId6"/>
    <p:sldMasterId id="2147484097" r:id="rId7"/>
  </p:sldMasterIdLst>
  <p:notesMasterIdLst>
    <p:notesMasterId r:id="rId32"/>
  </p:notesMasterIdLst>
  <p:sldIdLst>
    <p:sldId id="2147469832" r:id="rId8"/>
    <p:sldId id="2147469862" r:id="rId9"/>
    <p:sldId id="2147469867" r:id="rId10"/>
    <p:sldId id="2147469868" r:id="rId11"/>
    <p:sldId id="2147469866" r:id="rId12"/>
    <p:sldId id="2147469869" r:id="rId13"/>
    <p:sldId id="2147469870" r:id="rId14"/>
    <p:sldId id="2147469871" r:id="rId15"/>
    <p:sldId id="2147469872" r:id="rId16"/>
    <p:sldId id="2147469873" r:id="rId17"/>
    <p:sldId id="2147469874" r:id="rId18"/>
    <p:sldId id="2147469875" r:id="rId19"/>
    <p:sldId id="2147469877" r:id="rId20"/>
    <p:sldId id="2147469876" r:id="rId21"/>
    <p:sldId id="2147469878" r:id="rId22"/>
    <p:sldId id="2147469879" r:id="rId23"/>
    <p:sldId id="2147469880" r:id="rId24"/>
    <p:sldId id="2147469881" r:id="rId25"/>
    <p:sldId id="2147469886" r:id="rId26"/>
    <p:sldId id="2147469883" r:id="rId27"/>
    <p:sldId id="2147469885" r:id="rId28"/>
    <p:sldId id="2147469887" r:id="rId29"/>
    <p:sldId id="2147469888" r:id="rId30"/>
    <p:sldId id="21474698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F8D566-FF21-6044-8116-5BBF3E93C1F0}">
          <p14:sldIdLst>
            <p14:sldId id="2147469832"/>
            <p14:sldId id="2147469862"/>
            <p14:sldId id="2147469867"/>
            <p14:sldId id="2147469868"/>
            <p14:sldId id="2147469866"/>
            <p14:sldId id="2147469869"/>
            <p14:sldId id="2147469870"/>
            <p14:sldId id="2147469871"/>
            <p14:sldId id="2147469872"/>
            <p14:sldId id="2147469873"/>
            <p14:sldId id="2147469874"/>
            <p14:sldId id="2147469875"/>
            <p14:sldId id="2147469877"/>
            <p14:sldId id="2147469876"/>
            <p14:sldId id="2147469878"/>
            <p14:sldId id="2147469879"/>
            <p14:sldId id="2147469880"/>
            <p14:sldId id="2147469881"/>
            <p14:sldId id="2147469886"/>
            <p14:sldId id="2147469883"/>
            <p14:sldId id="2147469885"/>
            <p14:sldId id="2147469887"/>
            <p14:sldId id="2147469888"/>
            <p14:sldId id="21474698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FB67B0-9309-BC82-E53F-55300D681E87}" v="39" dt="2024-05-28T08:28:52.861"/>
    <p1510:client id="{7B5EF72A-AAF2-7AB1-0F79-3247C4E73BBE}" v="168" dt="2024-05-28T07:26:48.105"/>
    <p1510:client id="{9DD6E673-FC87-0F05-F28F-F2D8C8B89E58}" v="159" dt="2024-05-28T07:47:34.334"/>
    <p1510:client id="{AFB12DB2-EC86-4567-AAA8-6CA6718362C2}" v="124" dt="2024-05-28T07:35:42.048"/>
    <p1510:client id="{DC1931DD-1EB6-E2D6-2E76-569EA8338F47}" v="117" dt="2024-05-28T06:53:53.313"/>
    <p1510:client id="{FB93B1EA-34D7-48E6-9DFA-20E6660AF704}" v="130" dt="2024-05-28T07:27:59.5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6" d="100"/>
          <a:sy n="76" d="100"/>
        </p:scale>
        <p:origin x="9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393E3-D43E-4F15-BD40-0A01EC9761E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0AE3C-2BDB-4474-8E97-EC0C73555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48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0AE3C-2BDB-4474-8E97-EC0C73555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87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emf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emf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emf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emf"/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50.emf"/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emf"/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4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4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4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4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4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4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4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4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4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4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4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4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4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4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4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4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4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4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4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4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4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4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4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5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5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5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5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5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5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5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5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5.xml"/></Relationships>
</file>

<file path=ppt/slideLayouts/_rels/slideLayout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5.xml"/></Relationships>
</file>

<file path=ppt/slideLayouts/_rels/slideLayout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5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5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5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5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5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5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5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5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5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Master" Target="../slideMasters/slideMaster5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Master" Target="../slideMasters/slideMaster5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Master" Target="../slideMasters/slideMaster5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Master" Target="../slideMasters/slideMaster5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Master" Target="../slideMasters/slideMaster5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5.xml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5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5.xml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5.xml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5.xml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5.xml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5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5.xml"/></Relationships>
</file>

<file path=ppt/slideLayouts/_rels/slideLayout4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5.xml"/></Relationships>
</file>

<file path=ppt/slideLayouts/_rels/slideLayout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6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6.xml"/></Relationships>
</file>

<file path=ppt/slideLayouts/_rels/slideLayout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6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Master" Target="../slideMasters/slideMaster6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Master" Target="../slideMasters/slideMaster7.xml"/></Relationships>
</file>

<file path=ppt/slideLayouts/_rels/slideLayout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Master" Target="../slideMasters/slideMaster7.xml"/></Relationships>
</file>

<file path=ppt/slideLayouts/_rels/slideLayout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7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Master" Target="../slideMasters/slideMaster7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7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Master" Target="../slideMasters/slideMaster7.xml"/></Relationships>
</file>

<file path=ppt/slideLayouts/_rels/slideLayout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7.xml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Master" Target="../slideMasters/slideMaster7.xml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7.xml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9.jpeg"/><Relationship Id="rId1" Type="http://schemas.openxmlformats.org/officeDocument/2006/relationships/slideMaster" Target="../slideMasters/slideMaster7.xml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7.xml"/></Relationships>
</file>

<file path=ppt/slideLayouts/_rels/slideLayout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90.jpe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91.jpeg"/><Relationship Id="rId1" Type="http://schemas.openxmlformats.org/officeDocument/2006/relationships/slideMaster" Target="../slideMasters/slideMaster7.xml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48.emf"/><Relationship Id="rId1" Type="http://schemas.openxmlformats.org/officeDocument/2006/relationships/slideMaster" Target="../slideMasters/slideMaster7.xml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50.emf"/><Relationship Id="rId1" Type="http://schemas.openxmlformats.org/officeDocument/2006/relationships/slideMaster" Target="../slideMasters/slideMaster7.xml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52.emf"/><Relationship Id="rId1" Type="http://schemas.openxmlformats.org/officeDocument/2006/relationships/slideMaster" Target="../slideMasters/slideMaster7.xml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7.xml"/></Relationships>
</file>

<file path=ppt/slideLayouts/_rels/slideLayout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7.xml"/></Relationships>
</file>

<file path=ppt/slideLayouts/_rels/slideLayout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7.xml"/></Relationships>
</file>

<file path=ppt/slideLayouts/_rels/slideLayout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7.xml"/></Relationships>
</file>

<file path=ppt/slideLayouts/_rels/slideLayout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7.xml"/></Relationships>
</file>

<file path=ppt/slideLayouts/_rels/slideLayout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7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7.xml"/></Relationships>
</file>

<file path=ppt/slideLayouts/_rels/slideLayout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7.xml"/></Relationships>
</file>

<file path=ppt/slideLayouts/_rels/slideLayout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7.xml"/></Relationships>
</file>

<file path=ppt/slideLayouts/_rels/slideLayout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7.xml"/></Relationships>
</file>

<file path=ppt/slideLayouts/_rels/slideLayout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7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7.xml"/></Relationships>
</file>

<file path=ppt/slideLayouts/_rels/slideLayout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7.xml"/></Relationships>
</file>

<file path=ppt/slideLayouts/_rels/slideLayout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Master" Target="../slideMasters/slideMaster7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Master" Target="../slideMasters/slideMaster7.xml"/></Relationships>
</file>

<file path=ppt/slideLayouts/_rels/slideLayout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7.xml"/></Relationships>
</file>

<file path=ppt/slideLayouts/_rels/slideLayout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7.xml"/></Relationships>
</file>

<file path=ppt/slideLayouts/_rels/slideLayout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7.xml"/></Relationships>
</file>

<file path=ppt/slideLayouts/_rels/slideLayout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7.xml"/></Relationships>
</file>

<file path=ppt/slideLayouts/_rels/slideLayout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7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7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5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7.xml"/></Relationships>
</file>

<file path=ppt/slideLayouts/_rels/slideLayout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681C395-5241-7340-9C94-F1FEEEF11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65645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E71D5D7-C41E-814D-856E-C703B01D0C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3" t="43659" r="13651" b="36555"/>
          <a:stretch/>
        </p:blipFill>
        <p:spPr>
          <a:xfrm>
            <a:off x="0" y="0"/>
            <a:ext cx="12192000" cy="316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03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header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FC4C4-A6EE-D948-8811-F4D4A1EFEE3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7018" y="1451528"/>
            <a:ext cx="5392489" cy="97403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285773-DB29-0C4B-81D7-2CDF15E7CEA9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0DA79E-F054-384C-BABD-D4C2F6DEF9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31922D-1323-8E43-BB0F-95CA994EEBD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87018" y="2529555"/>
            <a:ext cx="5392489" cy="364740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ts val="318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ts val="318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ts val="318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ts val="318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ts val="318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1D101D-8AD9-8147-AE74-19E15C8D0570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40888" y="2529555"/>
            <a:ext cx="5392489" cy="364740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ts val="318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ts val="318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ts val="318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ts val="318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ts val="318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5413444-E96A-CB42-9832-91D4674E27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40888" y="1451528"/>
            <a:ext cx="5392489" cy="97403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46563041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EF34145-78AA-414A-ACED-0AA107653D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4134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1E89E1-AAD4-654D-BB2A-66479A55B58F}"/>
              </a:ext>
            </a:extLst>
          </p:cNvPr>
          <p:cNvSpPr/>
          <p:nvPr/>
        </p:nvSpPr>
        <p:spPr>
          <a:xfrm>
            <a:off x="0" y="1755840"/>
            <a:ext cx="5971010" cy="24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8E429E-BAFC-2944-AE5D-8748E59EEA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253" y="1955261"/>
            <a:ext cx="5067050" cy="2081718"/>
          </a:xfrm>
        </p:spPr>
        <p:txBody>
          <a:bodyPr>
            <a:normAutofit/>
          </a:bodyPr>
          <a:lstStyle>
            <a:lvl1pPr>
              <a:defRPr sz="36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DIVIDER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4C06FC-84A4-9243-A5F6-4B1BC9420E97}"/>
              </a:ext>
            </a:extLst>
          </p:cNvPr>
          <p:cNvSpPr/>
          <p:nvPr/>
        </p:nvSpPr>
        <p:spPr>
          <a:xfrm>
            <a:off x="0" y="2210759"/>
            <a:ext cx="188843" cy="1568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A2E685-2280-374E-91AA-8EEAFE0A120D}"/>
              </a:ext>
            </a:extLst>
          </p:cNvPr>
          <p:cNvSpPr txBox="1"/>
          <p:nvPr/>
        </p:nvSpPr>
        <p:spPr>
          <a:xfrm>
            <a:off x="7375358" y="92041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4415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97948A-FFCB-264F-A553-99E8A112A8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1" y="-1"/>
            <a:ext cx="12188952" cy="6412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1E89E1-AAD4-654D-BB2A-66479A55B58F}"/>
              </a:ext>
            </a:extLst>
          </p:cNvPr>
          <p:cNvSpPr/>
          <p:nvPr/>
        </p:nvSpPr>
        <p:spPr>
          <a:xfrm>
            <a:off x="0" y="1755840"/>
            <a:ext cx="5971010" cy="24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8E429E-BAFC-2944-AE5D-8748E59EEA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253" y="1955261"/>
            <a:ext cx="5067050" cy="2081718"/>
          </a:xfrm>
        </p:spPr>
        <p:txBody>
          <a:bodyPr>
            <a:normAutofit/>
          </a:bodyPr>
          <a:lstStyle>
            <a:lvl1pPr>
              <a:defRPr sz="36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DIVIDER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4C06FC-84A4-9243-A5F6-4B1BC9420E97}"/>
              </a:ext>
            </a:extLst>
          </p:cNvPr>
          <p:cNvSpPr/>
          <p:nvPr/>
        </p:nvSpPr>
        <p:spPr>
          <a:xfrm>
            <a:off x="0" y="2210759"/>
            <a:ext cx="188843" cy="1568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090E1D-EEDE-0148-B1E1-D69ECF660A78}"/>
              </a:ext>
            </a:extLst>
          </p:cNvPr>
          <p:cNvSpPr txBox="1"/>
          <p:nvPr/>
        </p:nvSpPr>
        <p:spPr>
          <a:xfrm>
            <a:off x="6910466" y="-36576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55EAA-985C-644E-B108-96F14DD48918}"/>
              </a:ext>
            </a:extLst>
          </p:cNvPr>
          <p:cNvSpPr txBox="1"/>
          <p:nvPr/>
        </p:nvSpPr>
        <p:spPr>
          <a:xfrm>
            <a:off x="14810282" y="18587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0131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Patter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F34FA0-0DC5-F24C-B63E-D128F673B8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57"/>
          <a:stretch/>
        </p:blipFill>
        <p:spPr>
          <a:xfrm>
            <a:off x="7085938" y="0"/>
            <a:ext cx="5106062" cy="64206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08420B-C8C0-614C-BAC6-C56F62F1DB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9" y="1459654"/>
            <a:ext cx="557316" cy="7165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151A0E-BD53-4741-BC66-1F7FF7BB42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80" y="1459654"/>
            <a:ext cx="557316" cy="716549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9651B44-1591-EE4C-B083-EAE2FBEDB6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6720" y="4718992"/>
            <a:ext cx="6448778" cy="519591"/>
          </a:xfr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—Quote Source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2B8F02-4FC8-2F45-BA74-195E36FC56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19" y="2258270"/>
            <a:ext cx="6448778" cy="2460722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quote text lorem ipsum dolor sit </a:t>
            </a:r>
            <a:r>
              <a:rPr lang="en-US" err="1"/>
              <a:t>amit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Maecenas </a:t>
            </a:r>
            <a:r>
              <a:rPr lang="en-US" err="1"/>
              <a:t>ullamcorper</a:t>
            </a:r>
            <a:r>
              <a:rPr lang="en-US"/>
              <a:t>, dui et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865967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Pattern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F34FA0-0DC5-F24C-B63E-D128F673B8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57"/>
          <a:stretch/>
        </p:blipFill>
        <p:spPr>
          <a:xfrm>
            <a:off x="7085939" y="0"/>
            <a:ext cx="5106062" cy="6420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106F33-7718-764F-9040-17E8FAB3B6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83" y="1453329"/>
            <a:ext cx="558831" cy="7184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8BC111-C370-A84B-85FE-81B01A1900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92" y="1453329"/>
            <a:ext cx="558831" cy="71849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0B746D-543F-544F-87AE-006161E256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6720" y="4718992"/>
            <a:ext cx="6448778" cy="519591"/>
          </a:xfr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—Quote Source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A82BBB-2678-914A-ACCD-A9991B6CBA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19" y="2258270"/>
            <a:ext cx="6448778" cy="2460722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quote text lorem ipsum dolor sit </a:t>
            </a:r>
            <a:r>
              <a:rPr lang="en-US" err="1"/>
              <a:t>amit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Maecenas </a:t>
            </a:r>
            <a:r>
              <a:rPr lang="en-US" err="1"/>
              <a:t>ullamcorper</a:t>
            </a:r>
            <a:r>
              <a:rPr lang="en-US"/>
              <a:t>, dui et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757671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Pattern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99BCF1-96F5-884C-B362-83E4D43B1C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83" y="1453329"/>
            <a:ext cx="558831" cy="718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B4054F-0567-984F-88FC-F15E4712FD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91" y="1453329"/>
            <a:ext cx="558831" cy="718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6C97C6-6A51-094C-8CAD-820D24577C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1" t="4001" r="36911" b="2666"/>
          <a:stretch/>
        </p:blipFill>
        <p:spPr>
          <a:xfrm>
            <a:off x="7040880" y="0"/>
            <a:ext cx="5151120" cy="64008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0B746D-543F-544F-87AE-006161E256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6720" y="4718992"/>
            <a:ext cx="6448778" cy="519591"/>
          </a:xfr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—Quote Source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A82BBB-2678-914A-ACCD-A9991B6CBA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19" y="2258270"/>
            <a:ext cx="6448778" cy="2460722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quote text lorem ipsum dolor sit </a:t>
            </a:r>
            <a:r>
              <a:rPr lang="en-US" err="1"/>
              <a:t>amit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Maecenas </a:t>
            </a:r>
            <a:r>
              <a:rPr lang="en-US" err="1"/>
              <a:t>ullamcorper</a:t>
            </a:r>
            <a:r>
              <a:rPr lang="en-US"/>
              <a:t>, dui et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327216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Patter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F34FA0-0DC5-F24C-B63E-D128F673B8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57"/>
          <a:stretch/>
        </p:blipFill>
        <p:spPr>
          <a:xfrm>
            <a:off x="7085939" y="0"/>
            <a:ext cx="5106062" cy="6420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3A12CD-F1A8-DC4C-830B-3B784C07CC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04" y="1453329"/>
            <a:ext cx="558831" cy="7184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05E609-FA6C-6F40-BE8F-54E32CE1BE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13" y="1453329"/>
            <a:ext cx="558831" cy="71849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E831A97-61F9-EE4D-B2A9-D980CA4E3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6720" y="4718992"/>
            <a:ext cx="6448778" cy="519591"/>
          </a:xfr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—Quote Source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9E4D38-53E3-0643-8795-2D38B2F5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19" y="2258270"/>
            <a:ext cx="6448778" cy="2460722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quote text lorem ipsum dolor sit </a:t>
            </a:r>
            <a:r>
              <a:rPr lang="en-US" err="1"/>
              <a:t>amit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Maecenas </a:t>
            </a:r>
            <a:r>
              <a:rPr lang="en-US" err="1"/>
              <a:t>ullamcorper</a:t>
            </a:r>
            <a:r>
              <a:rPr lang="en-US"/>
              <a:t>, dui et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899464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Patter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F34FA0-0DC5-F24C-B63E-D128F673B8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57"/>
          <a:stretch/>
        </p:blipFill>
        <p:spPr>
          <a:xfrm>
            <a:off x="7085938" y="0"/>
            <a:ext cx="5106062" cy="6420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B47C7E-014E-634B-A35A-D76A59281E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2" y="1453329"/>
            <a:ext cx="558831" cy="7184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36A961-A498-1C43-B523-B08327DA72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71" y="1453329"/>
            <a:ext cx="558831" cy="71849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A164758-72B7-0547-912E-C8B60604E1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6720" y="4718992"/>
            <a:ext cx="6448778" cy="519591"/>
          </a:xfr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—Quote Source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28ADC80-49ED-CB4D-A7EA-50714A7DB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19" y="2258270"/>
            <a:ext cx="6448778" cy="2460722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quote text lorem ipsum dolor sit </a:t>
            </a:r>
            <a:r>
              <a:rPr lang="en-US" err="1"/>
              <a:t>amit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Maecenas </a:t>
            </a:r>
            <a:r>
              <a:rPr lang="en-US" err="1"/>
              <a:t>ullamcorper</a:t>
            </a:r>
            <a:r>
              <a:rPr lang="en-US"/>
              <a:t>, dui et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76364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+ cop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A66A4A-98AD-F34D-AF05-F37261725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7019" y="1825625"/>
            <a:ext cx="11189004" cy="405834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8001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7145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717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4B6E6-F5A0-C54C-ACFF-E7C95C86F183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37585E-FA34-5E42-AC68-111864374E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7" y="7321"/>
            <a:ext cx="11189003" cy="1325563"/>
          </a:xfrm>
        </p:spPr>
        <p:txBody>
          <a:bodyPr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</p:spTree>
    <p:extLst>
      <p:ext uri="{BB962C8B-B14F-4D97-AF65-F5344CB8AC3E}">
        <p14:creationId xmlns:p14="http://schemas.microsoft.com/office/powerpoint/2010/main" val="106644291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A_Title Slide + cop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AF9C1-DD90-AF42-8EEF-18721A787A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7019" y="1825625"/>
            <a:ext cx="11189004" cy="405834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8001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7145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717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A1A542-63DD-5745-B3B0-83C1C3697D7B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42B85C-F071-804C-B36F-D3FBF5ED3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7" y="7321"/>
            <a:ext cx="11189003" cy="1325563"/>
          </a:xfrm>
        </p:spPr>
        <p:txBody>
          <a:bodyPr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C2A0F-EB98-D749-9D08-71555D600AB7}"/>
              </a:ext>
            </a:extLst>
          </p:cNvPr>
          <p:cNvSpPr txBox="1"/>
          <p:nvPr/>
        </p:nvSpPr>
        <p:spPr>
          <a:xfrm>
            <a:off x="1722664" y="66212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2D9658-323B-8041-B3A6-9E2AD8B2094D}"/>
              </a:ext>
            </a:extLst>
          </p:cNvPr>
          <p:cNvSpPr txBox="1"/>
          <p:nvPr/>
        </p:nvSpPr>
        <p:spPr>
          <a:xfrm>
            <a:off x="2261507" y="663756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9290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283E5F-2D34-C745-AC34-435F660A4C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7321"/>
            <a:ext cx="11186426" cy="1325563"/>
          </a:xfrm>
        </p:spPr>
        <p:txBody>
          <a:bodyPr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39FDF8-6904-8147-B0D9-E432EDEF3137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16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_Content header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A9FA0-407E-E048-8FF1-7713017DDE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7018" y="1451528"/>
            <a:ext cx="5392489" cy="97403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B0C1B8-5838-DB4C-B65E-846103987B30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7F0545-8982-E740-843A-927EBB239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FE2B79-83DF-7D47-B786-1336B35B6AA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87018" y="2529555"/>
            <a:ext cx="5392489" cy="364740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ts val="318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ts val="318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ts val="318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ts val="318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ts val="318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E153EB-66F2-BF47-B66A-16CB944843CE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40888" y="2529555"/>
            <a:ext cx="5392489" cy="364740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ts val="318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ts val="318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ts val="318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ts val="318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ts val="318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11E6D04-3EA1-FC4F-8B11-B1CC4DD621E7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40888" y="1451528"/>
            <a:ext cx="5392489" cy="97403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182908480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A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00B1DA-F23F-5B49-B0AB-2AAA4554E5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6283E5F-2D34-C745-AC34-435F660A4C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7321"/>
            <a:ext cx="11186426" cy="1325563"/>
          </a:xfrm>
        </p:spPr>
        <p:txBody>
          <a:bodyPr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39FDF8-6904-8147-B0D9-E432EDEF3137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3438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DE12A-A16B-B044-882C-5DD635EE8E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1825625"/>
            <a:ext cx="5392489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86561C-C224-7446-A1CC-6F138085E691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2B9CCE-ED0C-994C-ACE6-71646D1737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27A64E-D03E-4A4A-9594-2E57D434070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32341" y="1825625"/>
            <a:ext cx="5392489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857317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_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938AA-2D04-B942-821E-0C3EF773873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1825625"/>
            <a:ext cx="5392489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3F6139-2A31-DE42-8560-C0758D06ABBC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6393DD9-9764-CF4F-8CA3-4E78EC261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1541C9-9D42-0949-9B5C-E472F57004CF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32341" y="1825625"/>
            <a:ext cx="5392489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72357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header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FC4C4-A6EE-D948-8811-F4D4A1EFEE3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7018" y="1489279"/>
            <a:ext cx="5392489" cy="97403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285773-DB29-0C4B-81D7-2CDF15E7CEA9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0DA79E-F054-384C-BABD-D4C2F6DEF9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31922D-1323-8E43-BB0F-95CA994EEBD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87018" y="2529555"/>
            <a:ext cx="5392489" cy="364740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1D101D-8AD9-8147-AE74-19E15C8D0570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40888" y="2529555"/>
            <a:ext cx="5392489" cy="364740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5413444-E96A-CB42-9832-91D4674E27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40888" y="1451528"/>
            <a:ext cx="5392489" cy="97403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180070607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_Content header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A9FA0-407E-E048-8FF1-7713017DDE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7018" y="1451528"/>
            <a:ext cx="5392489" cy="97403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B0C1B8-5838-DB4C-B65E-846103987B30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7F0545-8982-E740-843A-927EBB239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FE2B79-83DF-7D47-B786-1336B35B6AA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87018" y="2529555"/>
            <a:ext cx="5392489" cy="364740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E153EB-66F2-BF47-B66A-16CB944843CE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40888" y="2529555"/>
            <a:ext cx="5392489" cy="364740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11E6D04-3EA1-FC4F-8B11-B1CC4DD621E7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40888" y="1451528"/>
            <a:ext cx="5392489" cy="97403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427109687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7931EC1-8086-F04B-A302-1F7B0AA2BD0B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7C5A730-5353-CC44-9AD3-420754740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2CA9816-C5D7-B94A-9C83-2DB58998C1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BBDF2C6-80F6-2041-972E-5C8D0DE56DD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30698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A560AEE-C416-5641-A218-481F71236D62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2695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335061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A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DCCD7D-C3E2-BF44-9D5C-A3F427E7B409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8F626E-7BC3-4D4E-B23A-04FADB77D2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D4F4DE-FC66-8F44-824A-29296EB641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720518-6DC0-7946-ABD0-C4CED87ADC6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30698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01E0A8-F476-3F42-B3D5-C85FE25AC5C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2695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337935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DE12A-A16B-B044-882C-5DD635EE8E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931EC1-8086-F04B-A302-1F7B0AA2BD0B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7C5A730-5353-CC44-9AD3-420754740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64F23C0-0A7A-B344-B8EB-0F57CE6167C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8701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B3E638-03C3-AE4C-A664-3AF70979CAC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30698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E3398C1-69B0-D141-B92F-0E5C2312E28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30698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B7F466-FAA2-584C-B6F4-EE6AFA5C742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2695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CF47789-9178-B74E-8E59-579EE8C8AA2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12695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170418102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1D019-F874-AB4C-820A-DA2AC121A4F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173CBC-5A12-5E47-8215-D3FF3BEF3787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CE607E-E414-E540-9602-0315F1FB84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6175FFE-ED79-F74B-87F6-8AAE49D13C70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8701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5CB2ED-8562-EA4A-95F2-AEE32DAE019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30698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5C19225-44F8-8644-B030-74C999EE200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30698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579434-84B3-B348-B7DA-29B7A21F1A5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2695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0228B32-9AC6-4545-9D65-51B7166356E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12695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406135211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CAE221-2706-6B47-A4B0-B8C5B0E8D703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98FEE7-B5C5-0C41-84DC-A270592ABC3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7018" y="1466741"/>
            <a:ext cx="440839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0D85F29-B409-BE4D-9440-103AE9713F3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7018" y="2389215"/>
            <a:ext cx="4408398" cy="368458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3E919F-8869-BE43-9D86-63C0EF683B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2E5D263-FF3A-5043-A93E-2B9188A4FBC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01574" y="1466741"/>
            <a:ext cx="6423660" cy="4588012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2684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7931EC1-8086-F04B-A302-1F7B0AA2BD0B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7C5A730-5353-CC44-9AD3-420754740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2CA9816-C5D7-B94A-9C83-2DB58998C1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BBDF2C6-80F6-2041-972E-5C8D0DE56DD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30698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A560AEE-C416-5641-A218-481F71236D62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2695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343978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20326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51BC7-A584-D24B-98F5-DEC699F85F6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20326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7003DF8-D5CB-8B40-A107-4FD35348620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37126" y="0"/>
            <a:ext cx="6725983" cy="6410528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726301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8916" y="340468"/>
            <a:ext cx="4325461" cy="17169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C3677F5-12B7-3241-B231-A769BA94A7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67624" y="340468"/>
            <a:ext cx="6782206" cy="5528519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E7A025D-298B-AB4D-9011-EC99474441A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498916" y="2275366"/>
            <a:ext cx="4325460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90805251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C3677F5-12B7-3241-B231-A769BA94A7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42171" y="340468"/>
            <a:ext cx="6782206" cy="5528519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623" y="340468"/>
            <a:ext cx="4325461" cy="17169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BCFDFF0-1762-4E41-96DF-06BF9E7E117D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67623" y="2275366"/>
            <a:ext cx="4325461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81019017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8916" y="340468"/>
            <a:ext cx="4325461" cy="14883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C3677F5-12B7-3241-B231-A769BA94A7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67624" y="340468"/>
            <a:ext cx="6782206" cy="5528519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6B661-9B45-8641-996A-E3C202AD0FEA}"/>
              </a:ext>
            </a:extLst>
          </p:cNvPr>
          <p:cNvSpPr/>
          <p:nvPr/>
        </p:nvSpPr>
        <p:spPr>
          <a:xfrm>
            <a:off x="7498917" y="2007433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47A4B6D-481E-6A4D-96F8-39CDC4E10A00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7498916" y="2275366"/>
            <a:ext cx="420326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71201950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C3677F5-12B7-3241-B231-A769BA94A7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42171" y="340468"/>
            <a:ext cx="6782206" cy="5528519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50AEE3-8164-4C4C-BBBE-F0CFAD7B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623" y="340468"/>
            <a:ext cx="4325461" cy="14883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295FE4-F802-C148-964C-1AC592238B2D}"/>
              </a:ext>
            </a:extLst>
          </p:cNvPr>
          <p:cNvSpPr/>
          <p:nvPr/>
        </p:nvSpPr>
        <p:spPr>
          <a:xfrm>
            <a:off x="367623" y="2007433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0747508-FB85-5D46-A564-25DE9FC7874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7623" y="2275366"/>
            <a:ext cx="4325461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46395133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5239F0-3847-8245-8A85-8D314DBDE30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3847" y="434716"/>
            <a:ext cx="4877728" cy="5437680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ED0A38-1031-EE4B-B2AF-6A34F5D10FFB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5697167" y="431688"/>
            <a:ext cx="6070986" cy="2501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64FF50-C73F-AD46-B300-EA35B0A4919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5697167" y="3371312"/>
            <a:ext cx="6070986" cy="2501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24024630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403B2FE-6EA0-964B-A783-5E702977050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0151" y="434716"/>
            <a:ext cx="5407449" cy="4098373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0D68BA2-B521-4E47-8C71-B2C99C99E46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91012" y="434716"/>
            <a:ext cx="5407449" cy="4098373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00A1E58-BC75-6A4C-8045-33FAC041708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60152" y="4698564"/>
            <a:ext cx="5407448" cy="13854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AF9FB92-4009-D64D-A143-BDC62281DBE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291012" y="4698564"/>
            <a:ext cx="5407448" cy="13854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218123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C8C5D46-D529-8A40-8730-A0A90B5263D8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17967-AFB4-AE43-95E5-82B3B41E5B2B}"/>
              </a:ext>
            </a:extLst>
          </p:cNvPr>
          <p:cNvSpPr txBox="1"/>
          <p:nvPr/>
        </p:nvSpPr>
        <p:spPr>
          <a:xfrm>
            <a:off x="14134011" y="143691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B0BE2-FB28-AE41-9A8F-7583E1F675B2}"/>
              </a:ext>
            </a:extLst>
          </p:cNvPr>
          <p:cNvSpPr txBox="1"/>
          <p:nvPr/>
        </p:nvSpPr>
        <p:spPr>
          <a:xfrm>
            <a:off x="13977257" y="26909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42583A-7CD8-4D4E-AAF4-BE21F619A33C}"/>
              </a:ext>
            </a:extLst>
          </p:cNvPr>
          <p:cNvSpPr txBox="1"/>
          <p:nvPr/>
        </p:nvSpPr>
        <p:spPr>
          <a:xfrm>
            <a:off x="11418849" y="-150541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81086B7-74D3-F348-8238-C32E264E51F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1400865"/>
            <a:ext cx="12191999" cy="5437680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C94B63-C18F-1C4E-AE36-EE81FBECF39F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B67B33-2FDA-E94E-BEE7-ADB390663E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17517009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39FDF8-6904-8147-B0D9-E432EDEF3137}"/>
              </a:ext>
            </a:extLst>
          </p:cNvPr>
          <p:cNvSpPr/>
          <p:nvPr/>
        </p:nvSpPr>
        <p:spPr>
          <a:xfrm>
            <a:off x="0" y="2174026"/>
            <a:ext cx="188843" cy="2087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94FB34-8707-684A-8F9B-A74E98147B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2150574"/>
            <a:ext cx="3355220" cy="2134832"/>
          </a:xfrm>
        </p:spPr>
        <p:txBody>
          <a:bodyPr anchor="ctr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</p:spTree>
    <p:extLst>
      <p:ext uri="{BB962C8B-B14F-4D97-AF65-F5344CB8AC3E}">
        <p14:creationId xmlns:p14="http://schemas.microsoft.com/office/powerpoint/2010/main" val="317207052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A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9DAA52-5161-004E-94EB-1E81113F42E7}"/>
              </a:ext>
            </a:extLst>
          </p:cNvPr>
          <p:cNvSpPr/>
          <p:nvPr/>
        </p:nvSpPr>
        <p:spPr>
          <a:xfrm>
            <a:off x="0" y="2174026"/>
            <a:ext cx="188843" cy="2087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DAC889-4805-584C-A52E-58653D73AC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2150574"/>
            <a:ext cx="3355220" cy="2134832"/>
          </a:xfrm>
        </p:spPr>
        <p:txBody>
          <a:bodyPr anchor="ctr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</p:spTree>
    <p:extLst>
      <p:ext uri="{BB962C8B-B14F-4D97-AF65-F5344CB8AC3E}">
        <p14:creationId xmlns:p14="http://schemas.microsoft.com/office/powerpoint/2010/main" val="4224199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A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DCCD7D-C3E2-BF44-9D5C-A3F427E7B409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8F626E-7BC3-4D4E-B23A-04FADB77D2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D4F4DE-FC66-8F44-824A-29296EB641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720518-6DC0-7946-ABD0-C4CED87ADC6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30698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01E0A8-F476-3F42-B3D5-C85FE25AC5C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2695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74346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283E5F-2D34-C745-AC34-435F660A4C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2150574"/>
            <a:ext cx="3355220" cy="2134832"/>
          </a:xfrm>
        </p:spPr>
        <p:txBody>
          <a:bodyPr anchor="t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F0E8D-7127-F548-80B4-59E0F49BB331}"/>
              </a:ext>
            </a:extLst>
          </p:cNvPr>
          <p:cNvSpPr/>
          <p:nvPr/>
        </p:nvSpPr>
        <p:spPr>
          <a:xfrm>
            <a:off x="487019" y="1948441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5521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A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7B53CD9-534C-4E40-9199-FFF21CD99A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2150574"/>
            <a:ext cx="3355220" cy="2134832"/>
          </a:xfrm>
        </p:spPr>
        <p:txBody>
          <a:bodyPr anchor="t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E1807F-F8C6-0D43-BF81-B815BDB188C6}"/>
              </a:ext>
            </a:extLst>
          </p:cNvPr>
          <p:cNvSpPr/>
          <p:nvPr/>
        </p:nvSpPr>
        <p:spPr>
          <a:xfrm>
            <a:off x="487019" y="1948441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6279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283E5F-2D34-C745-AC34-435F660A4C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603974"/>
            <a:ext cx="3355220" cy="2263165"/>
          </a:xfrm>
        </p:spPr>
        <p:txBody>
          <a:bodyPr anchor="t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CE5CD1-95FE-7440-A11E-54296D3B774C}"/>
              </a:ext>
            </a:extLst>
          </p:cNvPr>
          <p:cNvSpPr/>
          <p:nvPr/>
        </p:nvSpPr>
        <p:spPr>
          <a:xfrm>
            <a:off x="487019" y="380910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482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20C83AA-987E-CC46-8EF2-6CE17680C5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603974"/>
            <a:ext cx="3355220" cy="2263165"/>
          </a:xfrm>
        </p:spPr>
        <p:txBody>
          <a:bodyPr anchor="t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3052B8-40B3-124C-B288-D010B6213A29}"/>
              </a:ext>
            </a:extLst>
          </p:cNvPr>
          <p:cNvSpPr/>
          <p:nvPr/>
        </p:nvSpPr>
        <p:spPr>
          <a:xfrm>
            <a:off x="487019" y="380910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6014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84283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A_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3238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Image R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3F6FE6-5658-474A-8E38-A7EC88D042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6693" y="1"/>
            <a:ext cx="4645306" cy="6442736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6E54F7-E0C7-C64D-B8EB-BB47FC36692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4437" y="2981740"/>
            <a:ext cx="6653464" cy="2898200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2446756-3BA3-C145-AA2F-E31EB94C3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733" y="606291"/>
            <a:ext cx="6653464" cy="1771325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04FFF1-452C-734D-A162-E9AC713453F0}"/>
              </a:ext>
            </a:extLst>
          </p:cNvPr>
          <p:cNvSpPr/>
          <p:nvPr/>
        </p:nvSpPr>
        <p:spPr>
          <a:xfrm>
            <a:off x="833333" y="2634512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7680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8BF7812-4F0D-CA4D-A89C-E151C0D87CBA}"/>
              </a:ext>
            </a:extLst>
          </p:cNvPr>
          <p:cNvGrpSpPr/>
          <p:nvPr/>
        </p:nvGrpSpPr>
        <p:grpSpPr>
          <a:xfrm>
            <a:off x="494828" y="779520"/>
            <a:ext cx="4835073" cy="4868267"/>
            <a:chOff x="914400" y="1305210"/>
            <a:chExt cx="3995928" cy="4023361"/>
          </a:xfrm>
        </p:grpSpPr>
        <p:pic>
          <p:nvPicPr>
            <p:cNvPr id="16" name="Picture 15" descr="A person standing in front of a building&#10;&#10;Description automatically generated">
              <a:extLst>
                <a:ext uri="{FF2B5EF4-FFF2-40B4-BE49-F238E27FC236}">
                  <a16:creationId xmlns:a16="http://schemas.microsoft.com/office/drawing/2014/main" id="{C2E5600C-8E99-994A-9342-2C22638AF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468"/>
            <a:stretch/>
          </p:blipFill>
          <p:spPr>
            <a:xfrm>
              <a:off x="914400" y="1305211"/>
              <a:ext cx="3995928" cy="402336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B1DB63-4F3F-B542-839E-919310ED6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632" y="1305210"/>
              <a:ext cx="3249696" cy="4005072"/>
            </a:xfrm>
            <a:prstGeom prst="rect">
              <a:avLst/>
            </a:prstGeom>
          </p:spPr>
        </p:pic>
      </p:grp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EE279DF6-8727-8345-A267-34D9115B1A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38536" y="2649097"/>
            <a:ext cx="6074345" cy="2965377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56C6E133-5377-6B43-99D3-1371046739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35833" y="779520"/>
            <a:ext cx="6077048" cy="132556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87E994-CAB5-D245-8D06-1C9F2D9C1681}"/>
              </a:ext>
            </a:extLst>
          </p:cNvPr>
          <p:cNvSpPr/>
          <p:nvPr/>
        </p:nvSpPr>
        <p:spPr>
          <a:xfrm>
            <a:off x="5637433" y="2331924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186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Image Pattern Stit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1095BA5-6C18-5D43-9467-5E94F4A6A9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0" y="0"/>
            <a:ext cx="5330952" cy="64099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FEC08-9146-B643-BAAD-17F28B50E2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9" b="32401"/>
          <a:stretch/>
        </p:blipFill>
        <p:spPr>
          <a:xfrm>
            <a:off x="6597387" y="-2"/>
            <a:ext cx="508485" cy="6409944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65A02E5-3535-F14D-B14E-83A060175A7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4437" y="2961192"/>
            <a:ext cx="5546442" cy="2898200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33A554F-D923-3643-959F-B45279E3BA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733" y="585743"/>
            <a:ext cx="5546443" cy="1771325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C0CF55-F93B-F041-8966-B846091DBA26}"/>
              </a:ext>
            </a:extLst>
          </p:cNvPr>
          <p:cNvSpPr/>
          <p:nvPr/>
        </p:nvSpPr>
        <p:spPr>
          <a:xfrm>
            <a:off x="833333" y="2634512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5866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Image Pattern Stit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28424-5476-4745-BDC8-2B5E8A2B1D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073453" cy="6409942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AFEC08-9146-B643-BAAD-17F28B50E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9" b="32401"/>
          <a:stretch/>
        </p:blipFill>
        <p:spPr>
          <a:xfrm>
            <a:off x="5094001" y="-2"/>
            <a:ext cx="508485" cy="6409944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65A02E5-3535-F14D-B14E-83A060175A7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981740"/>
            <a:ext cx="5546442" cy="2898200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33A554F-D923-3643-959F-B45279E3BA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3296" y="606291"/>
            <a:ext cx="5546443" cy="1771325"/>
          </a:xfrm>
        </p:spPr>
        <p:txBody>
          <a:bodyPr anchor="b">
            <a:normAutofit/>
          </a:bodyPr>
          <a:lstStyle>
            <a:lvl1pPr>
              <a:defRPr sz="3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A954A5-6199-4D41-90D0-C9A988E4A3CC}"/>
              </a:ext>
            </a:extLst>
          </p:cNvPr>
          <p:cNvSpPr/>
          <p:nvPr/>
        </p:nvSpPr>
        <p:spPr>
          <a:xfrm>
            <a:off x="6194896" y="2617090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48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DE12A-A16B-B044-882C-5DD635EE8E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931EC1-8086-F04B-A302-1F7B0AA2BD0B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7C5A730-5353-CC44-9AD3-420754740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64F23C0-0A7A-B344-B8EB-0F57CE6167C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8701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B3E638-03C3-AE4C-A664-3AF70979CAC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30698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E3398C1-69B0-D141-B92F-0E5C2312E28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30698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B7F466-FAA2-584C-B6F4-EE6AFA5C742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2695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CF47789-9178-B74E-8E59-579EE8C8AA2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12695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147971132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Image Pattern Stit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28424-5476-4745-BDC8-2B5E8A2B1D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5872" y="0"/>
            <a:ext cx="5086127" cy="6409942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AFEC08-9146-B643-BAAD-17F28B50E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9" b="32401"/>
          <a:stretch/>
        </p:blipFill>
        <p:spPr>
          <a:xfrm>
            <a:off x="6597387" y="-2"/>
            <a:ext cx="508485" cy="6409942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65A02E5-3535-F14D-B14E-83A060175A7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4437" y="2981740"/>
            <a:ext cx="5546442" cy="2898200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33A554F-D923-3643-959F-B45279E3BA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733" y="606291"/>
            <a:ext cx="5546443" cy="1771325"/>
          </a:xfrm>
        </p:spPr>
        <p:txBody>
          <a:bodyPr anchor="b">
            <a:normAutofit/>
          </a:bodyPr>
          <a:lstStyle>
            <a:lvl1pPr>
              <a:defRPr sz="3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D444F9-AD31-564C-BD9F-E5EFB1E29A62}"/>
              </a:ext>
            </a:extLst>
          </p:cNvPr>
          <p:cNvSpPr/>
          <p:nvPr/>
        </p:nvSpPr>
        <p:spPr>
          <a:xfrm>
            <a:off x="833333" y="2634512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4842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973F0CA4-FF02-854D-B8D7-2F9AB6031155}"/>
              </a:ext>
            </a:extLst>
          </p:cNvPr>
          <p:cNvSpPr/>
          <p:nvPr/>
        </p:nvSpPr>
        <p:spPr>
          <a:xfrm>
            <a:off x="0" y="0"/>
            <a:ext cx="2438400" cy="641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86F920-DD06-A740-A602-11A7EDF313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759" y="1046479"/>
            <a:ext cx="3383281" cy="43883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26ADCD-DE9C-2844-97D7-C097DFF3C2BF}"/>
              </a:ext>
            </a:extLst>
          </p:cNvPr>
          <p:cNvSpPr/>
          <p:nvPr/>
        </p:nvSpPr>
        <p:spPr>
          <a:xfrm>
            <a:off x="4772188" y="0"/>
            <a:ext cx="7419812" cy="4141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2188" y="1046479"/>
            <a:ext cx="6970063" cy="1020334"/>
          </a:xfrm>
        </p:spPr>
        <p:txBody>
          <a:bodyPr anchor="b">
            <a:normAutofit/>
          </a:bodyPr>
          <a:lstStyle>
            <a:lvl1pPr algn="l">
              <a:defRPr sz="32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DD06E536-F76B-F241-959D-A1A09D8314D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72189" y="2770036"/>
            <a:ext cx="6970062" cy="306159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18D5FE-EFF0-5C42-A62B-0FCB9CC53567}"/>
              </a:ext>
            </a:extLst>
          </p:cNvPr>
          <p:cNvSpPr txBox="1"/>
          <p:nvPr/>
        </p:nvSpPr>
        <p:spPr>
          <a:xfrm>
            <a:off x="3675017" y="-28738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0A3639-888B-1B40-B98E-91DE3D9959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274399" y="-3502210"/>
            <a:ext cx="415391" cy="74198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512CE7-A0AA-054F-8BD4-A28B740BA5F8}"/>
              </a:ext>
            </a:extLst>
          </p:cNvPr>
          <p:cNvSpPr txBox="1"/>
          <p:nvPr/>
        </p:nvSpPr>
        <p:spPr>
          <a:xfrm>
            <a:off x="8038011" y="-67926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F1B7E2-F085-304C-943F-18494BBE8650}"/>
              </a:ext>
            </a:extLst>
          </p:cNvPr>
          <p:cNvSpPr/>
          <p:nvPr/>
        </p:nvSpPr>
        <p:spPr>
          <a:xfrm>
            <a:off x="4873788" y="2373258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0439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973F0CA4-FF02-854D-B8D7-2F9AB6031155}"/>
              </a:ext>
            </a:extLst>
          </p:cNvPr>
          <p:cNvSpPr/>
          <p:nvPr/>
        </p:nvSpPr>
        <p:spPr>
          <a:xfrm>
            <a:off x="0" y="0"/>
            <a:ext cx="2438400" cy="6410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B745EA-F537-214E-A907-5FFDEDD458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759" y="1042453"/>
            <a:ext cx="3383281" cy="43931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44E1A2-287D-E646-B037-631684F7B8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271223" y="-3499034"/>
            <a:ext cx="421742" cy="7419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229F90-E917-B14A-B7A5-B7E1C556C8A4}"/>
              </a:ext>
            </a:extLst>
          </p:cNvPr>
          <p:cNvSpPr txBox="1"/>
          <p:nvPr/>
        </p:nvSpPr>
        <p:spPr>
          <a:xfrm>
            <a:off x="3631474" y="-71410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B03700-1904-0140-96A6-6AF91E866370}"/>
              </a:ext>
            </a:extLst>
          </p:cNvPr>
          <p:cNvSpPr txBox="1"/>
          <p:nvPr/>
        </p:nvSpPr>
        <p:spPr>
          <a:xfrm>
            <a:off x="4035669" y="755259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5CFA342-CD41-B649-892E-4FE62AA36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2188" y="1046479"/>
            <a:ext cx="6970063" cy="1020334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2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DB0D269-E66A-B84C-8FC5-132D12BB0D6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72189" y="2770036"/>
            <a:ext cx="6970062" cy="306159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DBAE1-2C9A-BA46-9C43-58C51674CF6C}"/>
              </a:ext>
            </a:extLst>
          </p:cNvPr>
          <p:cNvSpPr/>
          <p:nvPr/>
        </p:nvSpPr>
        <p:spPr>
          <a:xfrm>
            <a:off x="4873788" y="2373258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7664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1534D5D1-5BCA-6246-AC95-BA8AB4756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754" y="-4087180"/>
            <a:ext cx="10462647" cy="785017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973F0CA4-FF02-854D-B8D7-2F9AB6031155}"/>
              </a:ext>
            </a:extLst>
          </p:cNvPr>
          <p:cNvSpPr/>
          <p:nvPr/>
        </p:nvSpPr>
        <p:spPr>
          <a:xfrm>
            <a:off x="0" y="0"/>
            <a:ext cx="2438400" cy="6410960"/>
          </a:xfrm>
          <a:prstGeom prst="rect">
            <a:avLst/>
          </a:prstGeom>
          <a:solidFill>
            <a:srgbClr val="EA8C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55" name="Picture 54" descr="A group of people sitting at a table in front of a computer&#10;&#10;Description automatically generated">
            <a:extLst>
              <a:ext uri="{FF2B5EF4-FFF2-40B4-BE49-F238E27FC236}">
                <a16:creationId xmlns:a16="http://schemas.microsoft.com/office/drawing/2014/main" id="{C9FA409C-EE1A-DA4C-BAFB-BF5103BA3B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760" y="1046480"/>
            <a:ext cx="3383280" cy="43891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1DF4B-B0A8-2243-A6A1-33D804E31A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2188" y="1046479"/>
            <a:ext cx="6970063" cy="1020334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2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FEB8395-9C7C-D64D-8AF3-193FDC4B4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72189" y="2770036"/>
            <a:ext cx="6970062" cy="306159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B14BC8-A619-2F4F-B082-2E8CDF3A1E2E}"/>
              </a:ext>
            </a:extLst>
          </p:cNvPr>
          <p:cNvSpPr/>
          <p:nvPr/>
        </p:nvSpPr>
        <p:spPr>
          <a:xfrm>
            <a:off x="4873788" y="2373258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0291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E550756-1942-B349-B3B7-F4B72902B989}"/>
              </a:ext>
            </a:extLst>
          </p:cNvPr>
          <p:cNvSpPr/>
          <p:nvPr/>
        </p:nvSpPr>
        <p:spPr>
          <a:xfrm>
            <a:off x="0" y="0"/>
            <a:ext cx="2438400" cy="6410960"/>
          </a:xfrm>
          <a:prstGeom prst="rect">
            <a:avLst/>
          </a:prstGeom>
          <a:solidFill>
            <a:srgbClr val="0A8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73084DD-EBB4-2A42-8793-765CA7C82F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05" t="8391" r="18779" b="24891"/>
          <a:stretch/>
        </p:blipFill>
        <p:spPr>
          <a:xfrm rot="16200000">
            <a:off x="8253405" y="-3485189"/>
            <a:ext cx="457379" cy="7419814"/>
          </a:xfrm>
          <a:prstGeom prst="rect">
            <a:avLst/>
          </a:prstGeom>
        </p:spPr>
      </p:pic>
      <p:pic>
        <p:nvPicPr>
          <p:cNvPr id="26" name="Picture 25" descr="A person wearing glasses&#10;&#10;Description automatically generated">
            <a:extLst>
              <a:ext uri="{FF2B5EF4-FFF2-40B4-BE49-F238E27FC236}">
                <a16:creationId xmlns:a16="http://schemas.microsoft.com/office/drawing/2014/main" id="{8EE57C86-917C-764A-A959-27D6F6F950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40"/>
          <a:stretch/>
        </p:blipFill>
        <p:spPr>
          <a:xfrm>
            <a:off x="741143" y="1046477"/>
            <a:ext cx="3383280" cy="44356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909C54-91C5-2840-BE1E-1009E24D19D0}"/>
              </a:ext>
            </a:extLst>
          </p:cNvPr>
          <p:cNvSpPr txBox="1"/>
          <p:nvPr/>
        </p:nvSpPr>
        <p:spPr>
          <a:xfrm>
            <a:off x="2124635" y="-84716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88641A-46A2-3F4E-83EA-ECDB9FEE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2188" y="1046479"/>
            <a:ext cx="6970063" cy="1020334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2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BC829C-D947-AB45-87C0-7AB075F244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72189" y="2770036"/>
            <a:ext cx="6970062" cy="306159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3B2EBE-CC41-FE4D-AAFA-36FF82106144}"/>
              </a:ext>
            </a:extLst>
          </p:cNvPr>
          <p:cNvSpPr/>
          <p:nvPr/>
        </p:nvSpPr>
        <p:spPr>
          <a:xfrm>
            <a:off x="4873788" y="2373258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7444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2CE9B-151D-1C4A-8F55-D4DF521548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5766" b="17147"/>
          <a:stretch/>
        </p:blipFill>
        <p:spPr>
          <a:xfrm rot="16200000">
            <a:off x="8292626" y="-3535634"/>
            <a:ext cx="457200" cy="749807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E550756-1942-B349-B3B7-F4B72902B989}"/>
              </a:ext>
            </a:extLst>
          </p:cNvPr>
          <p:cNvSpPr/>
          <p:nvPr/>
        </p:nvSpPr>
        <p:spPr>
          <a:xfrm>
            <a:off x="0" y="0"/>
            <a:ext cx="2438400" cy="6410960"/>
          </a:xfrm>
          <a:prstGeom prst="rect">
            <a:avLst/>
          </a:prstGeom>
          <a:solidFill>
            <a:srgbClr val="45A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909C54-91C5-2840-BE1E-1009E24D19D0}"/>
              </a:ext>
            </a:extLst>
          </p:cNvPr>
          <p:cNvSpPr txBox="1"/>
          <p:nvPr/>
        </p:nvSpPr>
        <p:spPr>
          <a:xfrm>
            <a:off x="2124635" y="-84716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88641A-46A2-3F4E-83EA-ECDB9FEE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2188" y="1046479"/>
            <a:ext cx="6970063" cy="1020334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2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321063-BD38-4A45-B795-AABF36430F43}"/>
              </a:ext>
            </a:extLst>
          </p:cNvPr>
          <p:cNvSpPr/>
          <p:nvPr/>
        </p:nvSpPr>
        <p:spPr>
          <a:xfrm>
            <a:off x="4772188" y="2373258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BC829C-D947-AB45-87C0-7AB075F244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72189" y="2770036"/>
            <a:ext cx="6970062" cy="306159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pic>
        <p:nvPicPr>
          <p:cNvPr id="6" name="Picture 5" descr="A person sitting on a table&#10;&#10;Description automatically generated">
            <a:extLst>
              <a:ext uri="{FF2B5EF4-FFF2-40B4-BE49-F238E27FC236}">
                <a16:creationId xmlns:a16="http://schemas.microsoft.com/office/drawing/2014/main" id="{CAE39C77-BE62-A54E-B869-91D4034BF8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760" y="1046478"/>
            <a:ext cx="3383280" cy="443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747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768ACA3-3EFC-B744-8C25-A4CE4D692798}"/>
              </a:ext>
            </a:extLst>
          </p:cNvPr>
          <p:cNvSpPr/>
          <p:nvPr/>
        </p:nvSpPr>
        <p:spPr>
          <a:xfrm>
            <a:off x="0" y="0"/>
            <a:ext cx="2438400" cy="6410960"/>
          </a:xfrm>
          <a:prstGeom prst="rect">
            <a:avLst/>
          </a:prstGeom>
          <a:solidFill>
            <a:srgbClr val="004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15" name="Picture 14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1EFE7723-B92E-654C-B660-606826CD04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760" y="1046480"/>
            <a:ext cx="3383280" cy="4389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155E50-26CB-3640-81B5-2C034FA05C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9593"/>
          <a:stretch/>
        </p:blipFill>
        <p:spPr>
          <a:xfrm>
            <a:off x="4809583" y="1275"/>
            <a:ext cx="7379208" cy="42962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6C36773-970A-1B4C-9B01-CEA462C1B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2188" y="1046479"/>
            <a:ext cx="6970063" cy="1020334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2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7324F0-2083-C641-BCA4-3C2EC18A264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72189" y="2770036"/>
            <a:ext cx="6970062" cy="306159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DA786D-624F-8249-9920-2F1F23298DC3}"/>
              </a:ext>
            </a:extLst>
          </p:cNvPr>
          <p:cNvSpPr/>
          <p:nvPr/>
        </p:nvSpPr>
        <p:spPr>
          <a:xfrm>
            <a:off x="4873788" y="2373258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5472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768ACA3-3EFC-B744-8C25-A4CE4D692798}"/>
              </a:ext>
            </a:extLst>
          </p:cNvPr>
          <p:cNvSpPr/>
          <p:nvPr/>
        </p:nvSpPr>
        <p:spPr>
          <a:xfrm>
            <a:off x="0" y="0"/>
            <a:ext cx="2438400" cy="6410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5E554D-3F81-8E49-9ACF-22DC44DC05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760" y="1046480"/>
            <a:ext cx="3383280" cy="43920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B4CBF8-DC3F-DE40-874F-6B24BE0180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9" b="18449"/>
          <a:stretch/>
        </p:blipFill>
        <p:spPr>
          <a:xfrm rot="5400000">
            <a:off x="8258213" y="-3486506"/>
            <a:ext cx="447759" cy="74198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B6FCCC-1C4C-D14C-9BF0-94EB3A5ACBA2}"/>
              </a:ext>
            </a:extLst>
          </p:cNvPr>
          <p:cNvSpPr txBox="1"/>
          <p:nvPr/>
        </p:nvSpPr>
        <p:spPr>
          <a:xfrm>
            <a:off x="4127863" y="-75764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D4C00CF-09CD-A34D-A06A-D2285A10A7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2188" y="1046479"/>
            <a:ext cx="6970063" cy="1020334"/>
          </a:xfrm>
        </p:spPr>
        <p:txBody>
          <a:bodyPr anchor="b">
            <a:normAutofit/>
          </a:bodyPr>
          <a:lstStyle>
            <a:lvl1pPr algn="l">
              <a:defRPr sz="32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42B0582-2347-5D46-A812-9CBE4E5420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72189" y="2770036"/>
            <a:ext cx="6970062" cy="306159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88FF97-9AB0-4647-A7CC-CA2EF55679BC}"/>
              </a:ext>
            </a:extLst>
          </p:cNvPr>
          <p:cNvSpPr/>
          <p:nvPr/>
        </p:nvSpPr>
        <p:spPr>
          <a:xfrm>
            <a:off x="4873788" y="2373258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261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rgbClr val="004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228236289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4505498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1D019-F874-AB4C-820A-DA2AC121A4F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173CBC-5A12-5E47-8215-D3FF3BEF3787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CE607E-E414-E540-9602-0315F1FB84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6175FFE-ED79-F74B-87F6-8AAE49D13C70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8701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5CB2ED-8562-EA4A-95F2-AEE32DAE019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30698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5C19225-44F8-8644-B030-74C999EE200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30698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579434-84B3-B348-B7DA-29B7A21F1A5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2695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0228B32-9AC6-4545-9D65-51B7166356E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12695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102902196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411258435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401429724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6116561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122038992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381560253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1"/>
            <a:ext cx="5310334" cy="63990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D1CB583-7665-A346-85B1-1C2E9573E7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314433012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rgbClr val="377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5198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F11DD2-C6EB-B949-8F97-1B1CD133DF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188489120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F11DD2-C6EB-B949-8F97-1B1CD133DF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161625222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E3FA29B-29F7-6546-98D8-46D02F0DDE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2651388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CAE221-2706-6B47-A4B0-B8C5B0E8D703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98FEE7-B5C5-0C41-84DC-A270592ABC3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7018" y="1466741"/>
            <a:ext cx="440839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0D85F29-B409-BE4D-9440-103AE9713F3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7018" y="2389215"/>
            <a:ext cx="4408398" cy="368458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3E919F-8869-BE43-9D86-63C0EF683B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2E5D263-FF3A-5043-A93E-2B9188A4FBC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01574" y="1466741"/>
            <a:ext cx="6423660" cy="4588012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89455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24BDF7-11B4-5A49-9E40-3DA63CEDC4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63780273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8E15B35-083B-F945-BC38-C8EB18134A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6053957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3978B43-0AF7-3E47-89C8-D40E10F2BDC2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3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3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3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ED9F343-AE19-2C43-BFFD-A81BAEB31C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621582F-8F01-334A-8E65-FD2D077AA1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04750CF-E84E-FD48-A31A-BB4F9A2885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20433188-D367-BB41-A153-3998F91552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80F5A2B-A3B3-9E43-853B-84B7BEC16D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E624C5F5-97DE-EB48-A715-772D2EA170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D52EFDC3-D2C7-334E-9503-D65EC8638C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9131E2C-503C-EC4F-8C54-A2411DBAC3B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23887564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93A8376-5BC9-4741-A169-D312A1B12607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ED9F343-AE19-2C43-BFFD-A81BAEB31C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621582F-8F01-334A-8E65-FD2D077AA1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04750CF-E84E-FD48-A31A-BB4F9A2885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2DF82D76-277D-E046-AC2E-4FFF8D3D71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E67003B3-A3B4-6E49-8640-2279BC090F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2FF2D7C0-8FB2-5245-A3C4-47F9EC08DD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92D9E722-5F91-4042-9632-287876CDEB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6A45E28-3E3D-B249-BE15-CF91B823D0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141233930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EDFF794-2F88-6843-B5D5-FBEE06C219E5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E9B982C-A905-C242-AF58-B08D6FF4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FFBF2CB-9C3C-1A43-AB56-56136C5034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0400A32F-8685-F443-868F-1FE77EDA77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8D6E6A9D-E2A0-744A-8A34-64FC6A9DB6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55B6DF17-1C04-1846-AD0E-6186E64F9C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8DF01A3B-CD12-7847-B3C0-99FA734194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9FCCF2B-19A0-EA4D-971E-BB17E644CC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FA91D86B-9551-A04C-81C9-80E242022F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213987083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346E5BE-2C76-8A47-8838-8E6DAD8F4BC9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rgbClr val="44AE9B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rgbClr val="44AE9B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rgbClr val="44AE9B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40978F-277D-F14B-8FCF-C81B1171CF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3B9C872-46BA-CB48-B084-D89FFBDAF6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4FB4237-6D31-D14C-B375-E24270A736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340ADAA-26D5-7249-8562-60024E6B8F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9C6F58B-9916-4B4E-9793-3DDF33C60B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rgbClr val="44AE9B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F104220-04DD-4944-9C9D-5EA6762176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7119A85-9672-4042-811B-698EDE17BF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F80F75D-C361-0546-8087-C25DC5178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21533399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A806622-B586-2D41-98AF-B13D6EF4E19F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40978F-277D-F14B-8FCF-C81B1171CF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3B9C872-46BA-CB48-B084-D89FFBDAF6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4FB4237-6D31-D14C-B375-E24270A736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190DFBD7-C459-C94C-BC2E-476F5A4E47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5AE292AC-9617-2E43-9476-B67238463E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2D12519E-08D3-9A45-895A-BE70DFA052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B967EDAB-75E6-7543-9A54-5248CD1F1F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D218F053-15BC-D442-A86B-0E4A05536D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663095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A806622-B586-2D41-98AF-B13D6EF4E19F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40978F-277D-F14B-8FCF-C81B1171CF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3B9C872-46BA-CB48-B084-D89FFBDAF6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4FB4237-6D31-D14C-B375-E24270A736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190DFBD7-C459-C94C-BC2E-476F5A4E47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5AE292AC-9617-2E43-9476-B67238463E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5497C75-B2D6-EA49-B566-FFEB4D1B18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5A0279B-DA32-DD47-BC5A-6F44637950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B190D22-C83C-DE44-9416-1333BC92A7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90853274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D58F757-8CF5-3D4E-99AE-BF28103565AB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40978F-277D-F14B-8FCF-C81B1171CF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3B9C872-46BA-CB48-B084-D89FFBDAF6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4FB4237-6D31-D14C-B375-E24270A736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3DAF541-4EB6-354A-B7C4-1A7260BCE3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37C2EFB-C2BD-8746-845B-E77EFA410E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4C50C2A-3B8A-0643-8419-7C68478531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096E687-6A2E-9340-8807-36A7559F82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A78408B4-3EAA-9448-8E30-4FF8C647CA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64573437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51BC7-A584-D24B-98F5-DEC699F85F6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5B33115-40C4-2144-BDE2-AADBE2CC9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070CDA-EE54-5740-9455-C2BE07EB21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49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20326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51BC7-A584-D24B-98F5-DEC699F85F6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20326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48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7003DF8-D5CB-8B40-A107-4FD35348620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37126" y="0"/>
            <a:ext cx="6725983" cy="6410528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393164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5B33115-40C4-2144-BDE2-AADBE2CC9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C48955-6D01-C142-A973-10463B885A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F7B339B-07FD-C145-9923-72F308B1529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68591055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28D09B-0534-0044-A2D8-B98D2F518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AB4EC28-2EE1-C342-9E47-C67872B064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D7CD5FD-9863-1948-9CE7-15B13D72BF9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486017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28D09B-0534-0044-A2D8-B98D2F518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AB4EC28-2EE1-C342-9E47-C67872B064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C200789-D671-5A47-95D8-8D22E464E54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74804277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F86623-A7B3-7C40-BC25-3F9BA67B9A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B3F8D84-F998-A942-ACAC-509F7E1FC5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4E260F4-CCED-0D4D-8326-9F08AD6F281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497899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572770-1214-A640-89E8-732D750B93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D507CA0-0B8C-CC4A-B6FB-38007072DF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45D1ED6-F124-8648-BBFD-909F2A36819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13241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ABBD15-C764-D44F-A079-A682C6881F85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9C697D-85E3-2B4A-8E51-BEE0AC3B2D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FB5DCE-D91E-2C4F-A3CC-F4DC161EF759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067893-83A5-9A4F-8FF9-911C2F1C586D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28D48F-7D12-1042-A62C-F4E27F86D043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BCE0EE-8C96-3E4D-8FB6-6DE70E4D18E7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8F1-4926-1F4C-B858-F295E41384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DDA33AC0-47D6-064F-8896-FB1AAA936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96C4967-AFD9-B140-B34B-ED8EB3D3533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412624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068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1FAF-7314-44A7-A720-AB66ABD1BA85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accent3"/>
                </a:solidFill>
              </a:rPr>
              <a:t>Opportunity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74ACCC-8E58-459E-8D94-4D94F4F1A524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accent3"/>
                </a:solidFill>
              </a:rPr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D1D92F-AA6A-493C-8EC1-DD8A92F05801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EDBF0B-55AA-4747-99A1-5BBA3EE405BC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EFBC44-8195-449B-9C95-63E2E0F44FE6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accent3"/>
                </a:solidFill>
              </a:rPr>
              <a:t>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5F3673-983E-42F9-AAB8-C4145FF70C8D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5072587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1E28F2-5BEE-4579-91D5-FB9AB4BF0F52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accent3"/>
                </a:solidFill>
              </a:rPr>
              <a:t>Opportunity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B66E1-B07E-46E7-B6E2-EE07EB77F6C6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accent3"/>
                </a:solidFill>
              </a:rPr>
              <a:t>Solution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FB483A-9906-492B-A801-4770732B321D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3E7FBB-1635-4BCE-9CAB-08F4EB618358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51D5BC-4550-4F2D-AACA-BF845F3C5F2D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accent3"/>
                </a:solidFill>
              </a:rPr>
              <a:t>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41F716-3E7F-41C3-98BE-8801D1E8C725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7521450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004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AE9B"/>
              </a:solidFill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1ABC48-8139-4005-B894-3036219F25A0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rgbClr val="44AE9B"/>
                </a:solidFill>
              </a:rPr>
              <a:t>Opportunity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705654-C815-467A-B062-47B921E64828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rgbClr val="44AE9B"/>
                </a:solidFill>
              </a:rPr>
              <a:t>Solution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C1C8C7-81C0-4767-BD78-70A5CB59F12E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CDD51E-6E33-4F0F-A0DD-BBC341D9A0A9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903AEF-E75A-4990-A3AB-B9D7F3708C7B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rgbClr val="44AE9B"/>
                </a:solidFill>
              </a:rPr>
              <a:t>Results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526716-1785-44B5-A522-3C6CC0BB22EC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8209344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197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A9D534-E298-42DA-A239-498A38D5BB08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Opportunity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FCE87C-E9D8-406B-B4B4-368E6639FA4C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8B4E30-05FA-4C40-A290-EE6EDD320067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E9A4A4-1FA9-464D-8ADF-F0D16FE5E605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AB5629-23DD-442E-B5BB-02E5DA58148E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8EC2AB-CDD5-49E3-BB94-CD473AA19C2D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60721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8916" y="340468"/>
            <a:ext cx="4325461" cy="17169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C3677F5-12B7-3241-B231-A769BA94A7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67624" y="340468"/>
            <a:ext cx="6782206" cy="5528519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E7A025D-298B-AB4D-9011-EC99474441A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498916" y="2275366"/>
            <a:ext cx="4325460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48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30823016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EF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36F738-8E13-49B7-8B81-AF48F4CD6CFA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Opportunity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090336-6353-473F-A258-AB7713058D84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8A0D73-D69F-46E3-B886-C4E8B1484846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A2F7AD-9A5B-4586-A958-DA524CA4F64E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A28644-EE4D-49D7-85B1-BCB28F073B47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FF4DEA-00D8-4BB6-932D-263E4BF759A2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60151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EA8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6DA6CD-5B44-445A-BE23-00C5C2088E5A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Opportunity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3C0D28-FB25-47E8-A1E4-DFC2EBF2EBD7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9FF6DF-690E-49E9-910C-0498689BDC15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315F49-431E-43F3-802E-AF94362F7305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A40EEF-2453-4F8E-B462-12C7C08E9D9D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7C8CD2-5298-439A-A295-6190CBEF0074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1338439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1CA0B0-9B75-4B59-BD23-29306B7ED2EC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Opportunity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53A746-CFE3-4EF5-A405-C965FE23EA8A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13EDF2-9153-4A7F-91F2-20B2F2DF3E4F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8DD90C-3070-49A5-951C-105D101C7B3A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D25586-5534-4C1D-A439-F26A9FDFCBF3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431725-7C09-499C-851D-5A5775DF0CB3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73960626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569"/>
            <a:ext cx="12192000" cy="185510"/>
            <a:chOff x="1108898" y="5929172"/>
            <a:chExt cx="10477160" cy="159419"/>
          </a:xfrm>
          <a:solidFill>
            <a:schemeClr val="accent1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62989E2C-BA56-E243-A6D6-00729295EF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9523691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569"/>
            <a:ext cx="12192000" cy="185510"/>
            <a:chOff x="1108898" y="5929172"/>
            <a:chExt cx="10477160" cy="159419"/>
          </a:xfrm>
          <a:solidFill>
            <a:srgbClr val="004E6C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3724373D-C4D2-B24C-BAD5-57EB1F4F7B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951461143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569"/>
            <a:ext cx="12192000" cy="185510"/>
            <a:chOff x="1108898" y="5929172"/>
            <a:chExt cx="10477160" cy="159419"/>
          </a:xfrm>
          <a:solidFill>
            <a:srgbClr val="3877A9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516ED0B7-7F06-074B-B8D5-D49D749F80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10697705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-3236" y="1065"/>
            <a:ext cx="12192000" cy="185510"/>
            <a:chOff x="1108898" y="5929172"/>
            <a:chExt cx="10477160" cy="159419"/>
          </a:xfrm>
          <a:solidFill>
            <a:schemeClr val="accent5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95FACC7F-5B1E-034E-8B57-549B9C6F0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89344398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-3236" y="1065"/>
            <a:ext cx="12192000" cy="185510"/>
            <a:chOff x="1108898" y="5929172"/>
            <a:chExt cx="10477160" cy="159419"/>
          </a:xfrm>
          <a:solidFill>
            <a:srgbClr val="45AF9A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CDDE8092-956B-ED4E-AC13-C8236EA2D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4178565022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-3236" y="1065"/>
            <a:ext cx="12192000" cy="185510"/>
            <a:chOff x="1108898" y="5929172"/>
            <a:chExt cx="10477160" cy="159419"/>
          </a:xfrm>
          <a:solidFill>
            <a:schemeClr val="accent2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9155CD24-E82C-EC4A-B738-620FD1FFB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5050036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-3236" y="1065"/>
            <a:ext cx="12192000" cy="185510"/>
            <a:chOff x="1108898" y="5929172"/>
            <a:chExt cx="10477160" cy="159419"/>
          </a:xfrm>
          <a:solidFill>
            <a:schemeClr val="accent6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7862FAC8-84EA-FE44-AA22-5753E1409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1322414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C3677F5-12B7-3241-B231-A769BA94A7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42171" y="340468"/>
            <a:ext cx="6782206" cy="5528519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623" y="340468"/>
            <a:ext cx="4325461" cy="17169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BCFDFF0-1762-4E41-96DF-06BF9E7E117D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67623" y="2275366"/>
            <a:ext cx="4325461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48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33623079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C8C5D46-D529-8A40-8730-A0A90B5263D8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17967-AFB4-AE43-95E5-82B3B41E5B2B}"/>
              </a:ext>
            </a:extLst>
          </p:cNvPr>
          <p:cNvSpPr txBox="1"/>
          <p:nvPr/>
        </p:nvSpPr>
        <p:spPr>
          <a:xfrm>
            <a:off x="14134011" y="143691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B0BE2-FB28-AE41-9A8F-7583E1F675B2}"/>
              </a:ext>
            </a:extLst>
          </p:cNvPr>
          <p:cNvSpPr txBox="1"/>
          <p:nvPr/>
        </p:nvSpPr>
        <p:spPr>
          <a:xfrm>
            <a:off x="13977257" y="26909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42583A-7CD8-4D4E-AAF4-BE21F619A33C}"/>
              </a:ext>
            </a:extLst>
          </p:cNvPr>
          <p:cNvSpPr txBox="1"/>
          <p:nvPr/>
        </p:nvSpPr>
        <p:spPr>
          <a:xfrm>
            <a:off x="11418849" y="-150541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E0996-EC88-DA4B-A212-5408F13DA4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2"/>
          <a:stretch/>
        </p:blipFill>
        <p:spPr>
          <a:xfrm>
            <a:off x="6581869" y="2190367"/>
            <a:ext cx="2668410" cy="93839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6C4B70-69B4-6C4E-AAA3-CB39BBF25E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30063"/>
            <a:ext cx="11083636" cy="974035"/>
          </a:xfrm>
        </p:spPr>
        <p:txBody>
          <a:bodyPr anchor="ctr">
            <a:normAutofit/>
          </a:bodyPr>
          <a:lstStyle>
            <a:lvl1pPr algn="ctr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Add CTA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65BB1F7-8202-C141-90E0-287EA0B5174D}"/>
              </a:ext>
            </a:extLst>
          </p:cNvPr>
          <p:cNvSpPr txBox="1">
            <a:spLocks/>
          </p:cNvSpPr>
          <p:nvPr/>
        </p:nvSpPr>
        <p:spPr>
          <a:xfrm>
            <a:off x="554182" y="5100836"/>
            <a:ext cx="11083636" cy="974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600" b="0"/>
              <a:t>www.avaya.com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E9037D-97A4-4F44-B4A5-85BBB2079F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786" y="2182222"/>
            <a:ext cx="3298053" cy="94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1003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pprove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DE72D-6C45-6040-A1FD-880E8D3112ED}"/>
              </a:ext>
            </a:extLst>
          </p:cNvPr>
          <p:cNvSpPr/>
          <p:nvPr/>
        </p:nvSpPr>
        <p:spPr>
          <a:xfrm>
            <a:off x="0" y="0"/>
            <a:ext cx="12192000" cy="6400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62B6B5-596A-2A4E-B09C-42155D31670A}"/>
              </a:ext>
            </a:extLst>
          </p:cNvPr>
          <p:cNvSpPr txBox="1"/>
          <p:nvPr/>
        </p:nvSpPr>
        <p:spPr>
          <a:xfrm>
            <a:off x="-5109210" y="920115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B2579-BD12-CC49-907A-2D3700482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98" y="2058206"/>
            <a:ext cx="832457" cy="832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400366-7605-2B45-A6C9-867851653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22" y="2058205"/>
            <a:ext cx="832457" cy="832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6BACB8-3C15-1348-B61B-DFF0BAA0E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46" y="2058204"/>
            <a:ext cx="832457" cy="832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AA21CD-4AF5-174D-9F32-17E0CB316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770" y="2058203"/>
            <a:ext cx="832457" cy="832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122116-144B-FA48-93D9-07DC108ADF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694" y="2058202"/>
            <a:ext cx="832457" cy="832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58030D-1B27-D54E-8891-1E6F77178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618" y="2058201"/>
            <a:ext cx="832457" cy="832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7F713D-B9A0-0D42-A872-7F36ED783D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544" y="2058201"/>
            <a:ext cx="832457" cy="832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89E811-FE9B-6E42-841C-60D92E9A8B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78" y="3392743"/>
            <a:ext cx="832457" cy="8324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132EA9-8C92-DA44-A302-FF72EA180E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503" y="3392745"/>
            <a:ext cx="832457" cy="8324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8BEB13-B300-A340-B23B-2AC2301B7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427" y="3392744"/>
            <a:ext cx="832457" cy="832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5E3723-E028-0B48-8B53-E947C078EB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52" y="3392745"/>
            <a:ext cx="832457" cy="8324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A41075-2AA3-274F-8112-5D387DE924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275" y="3392743"/>
            <a:ext cx="832457" cy="832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0C012B-DE12-4243-BF1D-1358DD9F235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392743"/>
            <a:ext cx="832457" cy="8324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7DBB70-200B-8E42-B942-61A04AB19198}"/>
              </a:ext>
            </a:extLst>
          </p:cNvPr>
          <p:cNvSpPr txBox="1"/>
          <p:nvPr/>
        </p:nvSpPr>
        <p:spPr>
          <a:xfrm>
            <a:off x="0" y="0"/>
            <a:ext cx="12192000" cy="11175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Approved icon files to use in your deck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8EA553-F39F-F844-B5C5-078C58AFB41C}"/>
              </a:ext>
            </a:extLst>
          </p:cNvPr>
          <p:cNvSpPr txBox="1"/>
          <p:nvPr/>
        </p:nvSpPr>
        <p:spPr>
          <a:xfrm>
            <a:off x="0" y="5061154"/>
            <a:ext cx="12192000" cy="11175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icons sparingly. Remember to keep slides simple and to the point.</a:t>
            </a:r>
          </a:p>
        </p:txBody>
      </p:sp>
    </p:spTree>
    <p:extLst>
      <p:ext uri="{BB962C8B-B14F-4D97-AF65-F5344CB8AC3E}">
        <p14:creationId xmlns:p14="http://schemas.microsoft.com/office/powerpoint/2010/main" val="22230339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2A8F254-8F54-9348-AC12-14FEA203D331}"/>
              </a:ext>
            </a:extLst>
          </p:cNvPr>
          <p:cNvSpPr/>
          <p:nvPr/>
        </p:nvSpPr>
        <p:spPr>
          <a:xfrm>
            <a:off x="2489846" y="1522116"/>
            <a:ext cx="2069464" cy="2069464"/>
          </a:xfrm>
          <a:custGeom>
            <a:avLst/>
            <a:gdLst/>
            <a:ahLst/>
            <a:cxnLst/>
            <a:rect l="l" t="t" r="r" b="b"/>
            <a:pathLst>
              <a:path w="2069464" h="2069464">
                <a:moveTo>
                  <a:pt x="2069452" y="0"/>
                </a:moveTo>
                <a:lnTo>
                  <a:pt x="2019062" y="604"/>
                </a:lnTo>
                <a:lnTo>
                  <a:pt x="1968972" y="2408"/>
                </a:lnTo>
                <a:lnTo>
                  <a:pt x="1919193" y="5397"/>
                </a:lnTo>
                <a:lnTo>
                  <a:pt x="1869739" y="9555"/>
                </a:lnTo>
                <a:lnTo>
                  <a:pt x="1820623" y="14868"/>
                </a:lnTo>
                <a:lnTo>
                  <a:pt x="1771857" y="21321"/>
                </a:lnTo>
                <a:lnTo>
                  <a:pt x="1723455" y="28899"/>
                </a:lnTo>
                <a:lnTo>
                  <a:pt x="1675429" y="37587"/>
                </a:lnTo>
                <a:lnTo>
                  <a:pt x="1627793" y="47371"/>
                </a:lnTo>
                <a:lnTo>
                  <a:pt x="1580559" y="58236"/>
                </a:lnTo>
                <a:lnTo>
                  <a:pt x="1533740" y="70167"/>
                </a:lnTo>
                <a:lnTo>
                  <a:pt x="1485750" y="83617"/>
                </a:lnTo>
                <a:lnTo>
                  <a:pt x="1438236" y="98180"/>
                </a:lnTo>
                <a:lnTo>
                  <a:pt x="1391214" y="113843"/>
                </a:lnTo>
                <a:lnTo>
                  <a:pt x="1344699" y="130591"/>
                </a:lnTo>
                <a:lnTo>
                  <a:pt x="1298707" y="148410"/>
                </a:lnTo>
                <a:lnTo>
                  <a:pt x="1253252" y="167285"/>
                </a:lnTo>
                <a:lnTo>
                  <a:pt x="1208351" y="187203"/>
                </a:lnTo>
                <a:lnTo>
                  <a:pt x="1164018" y="208148"/>
                </a:lnTo>
                <a:lnTo>
                  <a:pt x="1120268" y="230108"/>
                </a:lnTo>
                <a:lnTo>
                  <a:pt x="1077117" y="253067"/>
                </a:lnTo>
                <a:lnTo>
                  <a:pt x="1034580" y="277012"/>
                </a:lnTo>
                <a:lnTo>
                  <a:pt x="992084" y="302280"/>
                </a:lnTo>
                <a:lnTo>
                  <a:pt x="950249" y="328525"/>
                </a:lnTo>
                <a:lnTo>
                  <a:pt x="909091" y="355730"/>
                </a:lnTo>
                <a:lnTo>
                  <a:pt x="868626" y="383881"/>
                </a:lnTo>
                <a:lnTo>
                  <a:pt x="828871" y="412962"/>
                </a:lnTo>
                <a:lnTo>
                  <a:pt x="789841" y="442958"/>
                </a:lnTo>
                <a:lnTo>
                  <a:pt x="751552" y="473854"/>
                </a:lnTo>
                <a:lnTo>
                  <a:pt x="714021" y="505635"/>
                </a:lnTo>
                <a:lnTo>
                  <a:pt x="677263" y="538285"/>
                </a:lnTo>
                <a:lnTo>
                  <a:pt x="641295" y="571789"/>
                </a:lnTo>
                <a:lnTo>
                  <a:pt x="606132" y="606132"/>
                </a:lnTo>
                <a:lnTo>
                  <a:pt x="571792" y="641292"/>
                </a:lnTo>
                <a:lnTo>
                  <a:pt x="538290" y="677258"/>
                </a:lnTo>
                <a:lnTo>
                  <a:pt x="505640" y="714015"/>
                </a:lnTo>
                <a:lnTo>
                  <a:pt x="473860" y="751546"/>
                </a:lnTo>
                <a:lnTo>
                  <a:pt x="442963" y="789836"/>
                </a:lnTo>
                <a:lnTo>
                  <a:pt x="412966" y="828867"/>
                </a:lnTo>
                <a:lnTo>
                  <a:pt x="383884" y="868623"/>
                </a:lnTo>
                <a:lnTo>
                  <a:pt x="355732" y="909089"/>
                </a:lnTo>
                <a:lnTo>
                  <a:pt x="328526" y="950248"/>
                </a:lnTo>
                <a:lnTo>
                  <a:pt x="302281" y="992083"/>
                </a:lnTo>
                <a:lnTo>
                  <a:pt x="277012" y="1034580"/>
                </a:lnTo>
                <a:lnTo>
                  <a:pt x="253070" y="1077114"/>
                </a:lnTo>
                <a:lnTo>
                  <a:pt x="230113" y="1120263"/>
                </a:lnTo>
                <a:lnTo>
                  <a:pt x="208154" y="1164012"/>
                </a:lnTo>
                <a:lnTo>
                  <a:pt x="187208" y="1208345"/>
                </a:lnTo>
                <a:lnTo>
                  <a:pt x="167290" y="1253247"/>
                </a:lnTo>
                <a:lnTo>
                  <a:pt x="148414" y="1298702"/>
                </a:lnTo>
                <a:lnTo>
                  <a:pt x="130594" y="1344696"/>
                </a:lnTo>
                <a:lnTo>
                  <a:pt x="113845" y="1391211"/>
                </a:lnTo>
                <a:lnTo>
                  <a:pt x="98181" y="1438234"/>
                </a:lnTo>
                <a:lnTo>
                  <a:pt x="83617" y="1485749"/>
                </a:lnTo>
                <a:lnTo>
                  <a:pt x="70167" y="1533740"/>
                </a:lnTo>
                <a:lnTo>
                  <a:pt x="58239" y="1580556"/>
                </a:lnTo>
                <a:lnTo>
                  <a:pt x="47376" y="1627788"/>
                </a:lnTo>
                <a:lnTo>
                  <a:pt x="37593" y="1675424"/>
                </a:lnTo>
                <a:lnTo>
                  <a:pt x="28904" y="1723449"/>
                </a:lnTo>
                <a:lnTo>
                  <a:pt x="21326" y="1771851"/>
                </a:lnTo>
                <a:lnTo>
                  <a:pt x="14872" y="1820617"/>
                </a:lnTo>
                <a:lnTo>
                  <a:pt x="9558" y="1869733"/>
                </a:lnTo>
                <a:lnTo>
                  <a:pt x="5399" y="1919186"/>
                </a:lnTo>
                <a:lnTo>
                  <a:pt x="2409" y="1968964"/>
                </a:lnTo>
                <a:lnTo>
                  <a:pt x="601" y="2019323"/>
                </a:lnTo>
                <a:lnTo>
                  <a:pt x="0" y="2069439"/>
                </a:lnTo>
                <a:lnTo>
                  <a:pt x="384251" y="2069439"/>
                </a:lnTo>
                <a:lnTo>
                  <a:pt x="384997" y="2019053"/>
                </a:lnTo>
                <a:lnTo>
                  <a:pt x="387175" y="1969574"/>
                </a:lnTo>
                <a:lnTo>
                  <a:pt x="390797" y="1920209"/>
                </a:lnTo>
                <a:lnTo>
                  <a:pt x="395830" y="1871249"/>
                </a:lnTo>
                <a:lnTo>
                  <a:pt x="402251" y="1822714"/>
                </a:lnTo>
                <a:lnTo>
                  <a:pt x="410038" y="1774622"/>
                </a:lnTo>
                <a:lnTo>
                  <a:pt x="419169" y="1726994"/>
                </a:lnTo>
                <a:lnTo>
                  <a:pt x="429623" y="1679849"/>
                </a:lnTo>
                <a:lnTo>
                  <a:pt x="441375" y="1633207"/>
                </a:lnTo>
                <a:lnTo>
                  <a:pt x="454889" y="1585494"/>
                </a:lnTo>
                <a:lnTo>
                  <a:pt x="469753" y="1538365"/>
                </a:lnTo>
                <a:lnTo>
                  <a:pt x="485945" y="1491844"/>
                </a:lnTo>
                <a:lnTo>
                  <a:pt x="503446" y="1445952"/>
                </a:lnTo>
                <a:lnTo>
                  <a:pt x="522232" y="1400712"/>
                </a:lnTo>
                <a:lnTo>
                  <a:pt x="542284" y="1356147"/>
                </a:lnTo>
                <a:lnTo>
                  <a:pt x="563579" y="1312280"/>
                </a:lnTo>
                <a:lnTo>
                  <a:pt x="586097" y="1269134"/>
                </a:lnTo>
                <a:lnTo>
                  <a:pt x="609815" y="1226731"/>
                </a:lnTo>
                <a:lnTo>
                  <a:pt x="635078" y="1184506"/>
                </a:lnTo>
                <a:lnTo>
                  <a:pt x="661522" y="1143089"/>
                </a:lnTo>
                <a:lnTo>
                  <a:pt x="689126" y="1102505"/>
                </a:lnTo>
                <a:lnTo>
                  <a:pt x="717868" y="1062778"/>
                </a:lnTo>
                <a:lnTo>
                  <a:pt x="747723" y="1023931"/>
                </a:lnTo>
                <a:lnTo>
                  <a:pt x="778671" y="985988"/>
                </a:lnTo>
                <a:lnTo>
                  <a:pt x="810687" y="948973"/>
                </a:lnTo>
                <a:lnTo>
                  <a:pt x="843750" y="912910"/>
                </a:lnTo>
                <a:lnTo>
                  <a:pt x="877836" y="877823"/>
                </a:lnTo>
                <a:lnTo>
                  <a:pt x="912919" y="843737"/>
                </a:lnTo>
                <a:lnTo>
                  <a:pt x="948979" y="810675"/>
                </a:lnTo>
                <a:lnTo>
                  <a:pt x="985991" y="778659"/>
                </a:lnTo>
                <a:lnTo>
                  <a:pt x="1023933" y="747712"/>
                </a:lnTo>
                <a:lnTo>
                  <a:pt x="1062779" y="717857"/>
                </a:lnTo>
                <a:lnTo>
                  <a:pt x="1102506" y="689117"/>
                </a:lnTo>
                <a:lnTo>
                  <a:pt x="1143089" y="661515"/>
                </a:lnTo>
                <a:lnTo>
                  <a:pt x="1184506" y="635074"/>
                </a:lnTo>
                <a:lnTo>
                  <a:pt x="1226731" y="609815"/>
                </a:lnTo>
                <a:lnTo>
                  <a:pt x="1269134" y="586097"/>
                </a:lnTo>
                <a:lnTo>
                  <a:pt x="1312280" y="563579"/>
                </a:lnTo>
                <a:lnTo>
                  <a:pt x="1356147" y="542284"/>
                </a:lnTo>
                <a:lnTo>
                  <a:pt x="1400712" y="522232"/>
                </a:lnTo>
                <a:lnTo>
                  <a:pt x="1445952" y="503446"/>
                </a:lnTo>
                <a:lnTo>
                  <a:pt x="1491844" y="485945"/>
                </a:lnTo>
                <a:lnTo>
                  <a:pt x="1538365" y="469753"/>
                </a:lnTo>
                <a:lnTo>
                  <a:pt x="1585494" y="454889"/>
                </a:lnTo>
                <a:lnTo>
                  <a:pt x="1633207" y="441375"/>
                </a:lnTo>
                <a:lnTo>
                  <a:pt x="1679849" y="429622"/>
                </a:lnTo>
                <a:lnTo>
                  <a:pt x="1726994" y="419168"/>
                </a:lnTo>
                <a:lnTo>
                  <a:pt x="1774623" y="410035"/>
                </a:lnTo>
                <a:lnTo>
                  <a:pt x="1822715" y="402246"/>
                </a:lnTo>
                <a:lnTo>
                  <a:pt x="1871251" y="395823"/>
                </a:lnTo>
                <a:lnTo>
                  <a:pt x="1920213" y="390788"/>
                </a:lnTo>
                <a:lnTo>
                  <a:pt x="1969580" y="387164"/>
                </a:lnTo>
                <a:lnTo>
                  <a:pt x="2019332" y="384973"/>
                </a:lnTo>
                <a:lnTo>
                  <a:pt x="2069452" y="384238"/>
                </a:lnTo>
                <a:lnTo>
                  <a:pt x="2069452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72E58BA-36DF-4044-ACAF-859E5CD73BFD}"/>
              </a:ext>
            </a:extLst>
          </p:cNvPr>
          <p:cNvSpPr/>
          <p:nvPr/>
        </p:nvSpPr>
        <p:spPr>
          <a:xfrm>
            <a:off x="2489846" y="3591563"/>
            <a:ext cx="2069464" cy="2069464"/>
          </a:xfrm>
          <a:custGeom>
            <a:avLst/>
            <a:gdLst/>
            <a:ahLst/>
            <a:cxnLst/>
            <a:rect l="l" t="t" r="r" b="b"/>
            <a:pathLst>
              <a:path w="2069464" h="2069464">
                <a:moveTo>
                  <a:pt x="384251" y="0"/>
                </a:moveTo>
                <a:lnTo>
                  <a:pt x="0" y="0"/>
                </a:lnTo>
                <a:lnTo>
                  <a:pt x="604" y="50386"/>
                </a:lnTo>
                <a:lnTo>
                  <a:pt x="2409" y="100475"/>
                </a:lnTo>
                <a:lnTo>
                  <a:pt x="5399" y="150252"/>
                </a:lnTo>
                <a:lnTo>
                  <a:pt x="9558" y="199706"/>
                </a:lnTo>
                <a:lnTo>
                  <a:pt x="14872" y="248822"/>
                </a:lnTo>
                <a:lnTo>
                  <a:pt x="21326" y="297588"/>
                </a:lnTo>
                <a:lnTo>
                  <a:pt x="28904" y="345990"/>
                </a:lnTo>
                <a:lnTo>
                  <a:pt x="37593" y="394015"/>
                </a:lnTo>
                <a:lnTo>
                  <a:pt x="47376" y="441650"/>
                </a:lnTo>
                <a:lnTo>
                  <a:pt x="58239" y="488882"/>
                </a:lnTo>
                <a:lnTo>
                  <a:pt x="70167" y="535698"/>
                </a:lnTo>
                <a:lnTo>
                  <a:pt x="83617" y="583689"/>
                </a:lnTo>
                <a:lnTo>
                  <a:pt x="98181" y="631204"/>
                </a:lnTo>
                <a:lnTo>
                  <a:pt x="113845" y="678227"/>
                </a:lnTo>
                <a:lnTo>
                  <a:pt x="130594" y="724743"/>
                </a:lnTo>
                <a:lnTo>
                  <a:pt x="148414" y="770736"/>
                </a:lnTo>
                <a:lnTo>
                  <a:pt x="167290" y="816191"/>
                </a:lnTo>
                <a:lnTo>
                  <a:pt x="187208" y="861093"/>
                </a:lnTo>
                <a:lnTo>
                  <a:pt x="208154" y="905426"/>
                </a:lnTo>
                <a:lnTo>
                  <a:pt x="230113" y="949175"/>
                </a:lnTo>
                <a:lnTo>
                  <a:pt x="253070" y="992325"/>
                </a:lnTo>
                <a:lnTo>
                  <a:pt x="277012" y="1034859"/>
                </a:lnTo>
                <a:lnTo>
                  <a:pt x="302281" y="1077355"/>
                </a:lnTo>
                <a:lnTo>
                  <a:pt x="328526" y="1119190"/>
                </a:lnTo>
                <a:lnTo>
                  <a:pt x="355732" y="1160348"/>
                </a:lnTo>
                <a:lnTo>
                  <a:pt x="383884" y="1200812"/>
                </a:lnTo>
                <a:lnTo>
                  <a:pt x="412966" y="1240568"/>
                </a:lnTo>
                <a:lnTo>
                  <a:pt x="442963" y="1279598"/>
                </a:lnTo>
                <a:lnTo>
                  <a:pt x="473860" y="1317887"/>
                </a:lnTo>
                <a:lnTo>
                  <a:pt x="505640" y="1355418"/>
                </a:lnTo>
                <a:lnTo>
                  <a:pt x="538290" y="1392176"/>
                </a:lnTo>
                <a:lnTo>
                  <a:pt x="571792" y="1428144"/>
                </a:lnTo>
                <a:lnTo>
                  <a:pt x="606132" y="1463306"/>
                </a:lnTo>
                <a:lnTo>
                  <a:pt x="641295" y="1497649"/>
                </a:lnTo>
                <a:lnTo>
                  <a:pt x="677263" y="1531154"/>
                </a:lnTo>
                <a:lnTo>
                  <a:pt x="714021" y="1563804"/>
                </a:lnTo>
                <a:lnTo>
                  <a:pt x="751552" y="1595584"/>
                </a:lnTo>
                <a:lnTo>
                  <a:pt x="789841" y="1626480"/>
                </a:lnTo>
                <a:lnTo>
                  <a:pt x="828871" y="1656477"/>
                </a:lnTo>
                <a:lnTo>
                  <a:pt x="868626" y="1685558"/>
                </a:lnTo>
                <a:lnTo>
                  <a:pt x="909091" y="1713709"/>
                </a:lnTo>
                <a:lnTo>
                  <a:pt x="950249" y="1740914"/>
                </a:lnTo>
                <a:lnTo>
                  <a:pt x="992084" y="1767158"/>
                </a:lnTo>
                <a:lnTo>
                  <a:pt x="1034580" y="1792427"/>
                </a:lnTo>
                <a:lnTo>
                  <a:pt x="1077117" y="1816368"/>
                </a:lnTo>
                <a:lnTo>
                  <a:pt x="1120268" y="1839326"/>
                </a:lnTo>
                <a:lnTo>
                  <a:pt x="1164018" y="1861285"/>
                </a:lnTo>
                <a:lnTo>
                  <a:pt x="1208351" y="1882230"/>
                </a:lnTo>
                <a:lnTo>
                  <a:pt x="1253252" y="1902149"/>
                </a:lnTo>
                <a:lnTo>
                  <a:pt x="1298707" y="1921025"/>
                </a:lnTo>
                <a:lnTo>
                  <a:pt x="1344699" y="1938845"/>
                </a:lnTo>
                <a:lnTo>
                  <a:pt x="1391214" y="1955594"/>
                </a:lnTo>
                <a:lnTo>
                  <a:pt x="1438236" y="1971257"/>
                </a:lnTo>
                <a:lnTo>
                  <a:pt x="1485750" y="1985822"/>
                </a:lnTo>
                <a:lnTo>
                  <a:pt x="1533740" y="1999272"/>
                </a:lnTo>
                <a:lnTo>
                  <a:pt x="1580559" y="2011199"/>
                </a:lnTo>
                <a:lnTo>
                  <a:pt x="1627793" y="2022062"/>
                </a:lnTo>
                <a:lnTo>
                  <a:pt x="1675429" y="2031846"/>
                </a:lnTo>
                <a:lnTo>
                  <a:pt x="1723455" y="2040534"/>
                </a:lnTo>
                <a:lnTo>
                  <a:pt x="1771857" y="2048113"/>
                </a:lnTo>
                <a:lnTo>
                  <a:pt x="1820623" y="2054567"/>
                </a:lnTo>
                <a:lnTo>
                  <a:pt x="1869739" y="2059881"/>
                </a:lnTo>
                <a:lnTo>
                  <a:pt x="1919193" y="2064040"/>
                </a:lnTo>
                <a:lnTo>
                  <a:pt x="1968972" y="2067030"/>
                </a:lnTo>
                <a:lnTo>
                  <a:pt x="2019062" y="2068834"/>
                </a:lnTo>
                <a:lnTo>
                  <a:pt x="2069452" y="2069439"/>
                </a:lnTo>
                <a:lnTo>
                  <a:pt x="2069452" y="1685201"/>
                </a:lnTo>
                <a:lnTo>
                  <a:pt x="2019332" y="1684466"/>
                </a:lnTo>
                <a:lnTo>
                  <a:pt x="1969580" y="1682276"/>
                </a:lnTo>
                <a:lnTo>
                  <a:pt x="1920213" y="1678654"/>
                </a:lnTo>
                <a:lnTo>
                  <a:pt x="1871251" y="1673620"/>
                </a:lnTo>
                <a:lnTo>
                  <a:pt x="1822715" y="1667198"/>
                </a:lnTo>
                <a:lnTo>
                  <a:pt x="1774623" y="1659409"/>
                </a:lnTo>
                <a:lnTo>
                  <a:pt x="1726994" y="1650276"/>
                </a:lnTo>
                <a:lnTo>
                  <a:pt x="1679849" y="1639820"/>
                </a:lnTo>
                <a:lnTo>
                  <a:pt x="1633207" y="1628063"/>
                </a:lnTo>
                <a:lnTo>
                  <a:pt x="1585494" y="1614553"/>
                </a:lnTo>
                <a:lnTo>
                  <a:pt x="1538365" y="1599691"/>
                </a:lnTo>
                <a:lnTo>
                  <a:pt x="1491844" y="1583499"/>
                </a:lnTo>
                <a:lnTo>
                  <a:pt x="1445952" y="1565998"/>
                </a:lnTo>
                <a:lnTo>
                  <a:pt x="1400712" y="1547211"/>
                </a:lnTo>
                <a:lnTo>
                  <a:pt x="1356147" y="1527158"/>
                </a:lnTo>
                <a:lnTo>
                  <a:pt x="1312280" y="1505861"/>
                </a:lnTo>
                <a:lnTo>
                  <a:pt x="1269134" y="1483342"/>
                </a:lnTo>
                <a:lnTo>
                  <a:pt x="1226731" y="1459623"/>
                </a:lnTo>
                <a:lnTo>
                  <a:pt x="1184506" y="1434365"/>
                </a:lnTo>
                <a:lnTo>
                  <a:pt x="1143089" y="1407923"/>
                </a:lnTo>
                <a:lnTo>
                  <a:pt x="1102505" y="1380321"/>
                </a:lnTo>
                <a:lnTo>
                  <a:pt x="1062778" y="1351581"/>
                </a:lnTo>
                <a:lnTo>
                  <a:pt x="1023931" y="1321727"/>
                </a:lnTo>
                <a:lnTo>
                  <a:pt x="985988" y="1290780"/>
                </a:lnTo>
                <a:lnTo>
                  <a:pt x="948973" y="1258764"/>
                </a:lnTo>
                <a:lnTo>
                  <a:pt x="912910" y="1225701"/>
                </a:lnTo>
                <a:lnTo>
                  <a:pt x="877823" y="1191615"/>
                </a:lnTo>
                <a:lnTo>
                  <a:pt x="843741" y="1156529"/>
                </a:lnTo>
                <a:lnTo>
                  <a:pt x="810681" y="1120466"/>
                </a:lnTo>
                <a:lnTo>
                  <a:pt x="778667" y="1083451"/>
                </a:lnTo>
                <a:lnTo>
                  <a:pt x="747721" y="1045508"/>
                </a:lnTo>
                <a:lnTo>
                  <a:pt x="717867" y="1006661"/>
                </a:lnTo>
                <a:lnTo>
                  <a:pt x="689126" y="966933"/>
                </a:lnTo>
                <a:lnTo>
                  <a:pt x="661522" y="926349"/>
                </a:lnTo>
                <a:lnTo>
                  <a:pt x="635078" y="884933"/>
                </a:lnTo>
                <a:lnTo>
                  <a:pt x="609815" y="842708"/>
                </a:lnTo>
                <a:lnTo>
                  <a:pt x="586097" y="800305"/>
                </a:lnTo>
                <a:lnTo>
                  <a:pt x="563579" y="757158"/>
                </a:lnTo>
                <a:lnTo>
                  <a:pt x="542284" y="713291"/>
                </a:lnTo>
                <a:lnTo>
                  <a:pt x="522232" y="668727"/>
                </a:lnTo>
                <a:lnTo>
                  <a:pt x="503446" y="623487"/>
                </a:lnTo>
                <a:lnTo>
                  <a:pt x="485945" y="577595"/>
                </a:lnTo>
                <a:lnTo>
                  <a:pt x="469753" y="531073"/>
                </a:lnTo>
                <a:lnTo>
                  <a:pt x="454889" y="483945"/>
                </a:lnTo>
                <a:lnTo>
                  <a:pt x="441375" y="436232"/>
                </a:lnTo>
                <a:lnTo>
                  <a:pt x="429623" y="389589"/>
                </a:lnTo>
                <a:lnTo>
                  <a:pt x="419169" y="342444"/>
                </a:lnTo>
                <a:lnTo>
                  <a:pt x="410038" y="294816"/>
                </a:lnTo>
                <a:lnTo>
                  <a:pt x="402251" y="246725"/>
                </a:lnTo>
                <a:lnTo>
                  <a:pt x="395830" y="198189"/>
                </a:lnTo>
                <a:lnTo>
                  <a:pt x="390797" y="149230"/>
                </a:lnTo>
                <a:lnTo>
                  <a:pt x="387175" y="99865"/>
                </a:lnTo>
                <a:lnTo>
                  <a:pt x="384985" y="50115"/>
                </a:lnTo>
                <a:lnTo>
                  <a:pt x="3842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05487CC-0BBE-B445-9C11-E44FDCAE257A}"/>
              </a:ext>
            </a:extLst>
          </p:cNvPr>
          <p:cNvSpPr/>
          <p:nvPr/>
        </p:nvSpPr>
        <p:spPr>
          <a:xfrm>
            <a:off x="4559298" y="1522112"/>
            <a:ext cx="2069464" cy="2069464"/>
          </a:xfrm>
          <a:custGeom>
            <a:avLst/>
            <a:gdLst/>
            <a:ahLst/>
            <a:cxnLst/>
            <a:rect l="l" t="t" r="r" b="b"/>
            <a:pathLst>
              <a:path w="2069464" h="2069464">
                <a:moveTo>
                  <a:pt x="0" y="0"/>
                </a:moveTo>
                <a:lnTo>
                  <a:pt x="0" y="384251"/>
                </a:lnTo>
                <a:lnTo>
                  <a:pt x="50115" y="384985"/>
                </a:lnTo>
                <a:lnTo>
                  <a:pt x="99865" y="387175"/>
                </a:lnTo>
                <a:lnTo>
                  <a:pt x="149230" y="390797"/>
                </a:lnTo>
                <a:lnTo>
                  <a:pt x="198189" y="395830"/>
                </a:lnTo>
                <a:lnTo>
                  <a:pt x="246725" y="402251"/>
                </a:lnTo>
                <a:lnTo>
                  <a:pt x="294816" y="410038"/>
                </a:lnTo>
                <a:lnTo>
                  <a:pt x="342444" y="419169"/>
                </a:lnTo>
                <a:lnTo>
                  <a:pt x="389589" y="429623"/>
                </a:lnTo>
                <a:lnTo>
                  <a:pt x="436232" y="441375"/>
                </a:lnTo>
                <a:lnTo>
                  <a:pt x="483945" y="454889"/>
                </a:lnTo>
                <a:lnTo>
                  <a:pt x="531075" y="469753"/>
                </a:lnTo>
                <a:lnTo>
                  <a:pt x="577598" y="485945"/>
                </a:lnTo>
                <a:lnTo>
                  <a:pt x="623492" y="503446"/>
                </a:lnTo>
                <a:lnTo>
                  <a:pt x="668734" y="522232"/>
                </a:lnTo>
                <a:lnTo>
                  <a:pt x="713301" y="542284"/>
                </a:lnTo>
                <a:lnTo>
                  <a:pt x="757169" y="563579"/>
                </a:lnTo>
                <a:lnTo>
                  <a:pt x="800317" y="586097"/>
                </a:lnTo>
                <a:lnTo>
                  <a:pt x="842721" y="609815"/>
                </a:lnTo>
                <a:lnTo>
                  <a:pt x="884942" y="635078"/>
                </a:lnTo>
                <a:lnTo>
                  <a:pt x="926355" y="661522"/>
                </a:lnTo>
                <a:lnTo>
                  <a:pt x="966937" y="689126"/>
                </a:lnTo>
                <a:lnTo>
                  <a:pt x="1006663" y="717868"/>
                </a:lnTo>
                <a:lnTo>
                  <a:pt x="1045509" y="747723"/>
                </a:lnTo>
                <a:lnTo>
                  <a:pt x="1083452" y="778671"/>
                </a:lnTo>
                <a:lnTo>
                  <a:pt x="1120466" y="810687"/>
                </a:lnTo>
                <a:lnTo>
                  <a:pt x="1156529" y="843750"/>
                </a:lnTo>
                <a:lnTo>
                  <a:pt x="1191615" y="877836"/>
                </a:lnTo>
                <a:lnTo>
                  <a:pt x="1225701" y="912919"/>
                </a:lnTo>
                <a:lnTo>
                  <a:pt x="1258764" y="948979"/>
                </a:lnTo>
                <a:lnTo>
                  <a:pt x="1290780" y="985991"/>
                </a:lnTo>
                <a:lnTo>
                  <a:pt x="1321727" y="1023933"/>
                </a:lnTo>
                <a:lnTo>
                  <a:pt x="1351581" y="1062779"/>
                </a:lnTo>
                <a:lnTo>
                  <a:pt x="1380321" y="1102506"/>
                </a:lnTo>
                <a:lnTo>
                  <a:pt x="1407923" y="1143089"/>
                </a:lnTo>
                <a:lnTo>
                  <a:pt x="1434365" y="1184506"/>
                </a:lnTo>
                <a:lnTo>
                  <a:pt x="1459623" y="1226731"/>
                </a:lnTo>
                <a:lnTo>
                  <a:pt x="1483346" y="1269134"/>
                </a:lnTo>
                <a:lnTo>
                  <a:pt x="1505866" y="1312280"/>
                </a:lnTo>
                <a:lnTo>
                  <a:pt x="1527163" y="1356147"/>
                </a:lnTo>
                <a:lnTo>
                  <a:pt x="1547216" y="1400712"/>
                </a:lnTo>
                <a:lnTo>
                  <a:pt x="1566002" y="1445952"/>
                </a:lnTo>
                <a:lnTo>
                  <a:pt x="1583502" y="1491844"/>
                </a:lnTo>
                <a:lnTo>
                  <a:pt x="1599693" y="1538365"/>
                </a:lnTo>
                <a:lnTo>
                  <a:pt x="1614554" y="1585494"/>
                </a:lnTo>
                <a:lnTo>
                  <a:pt x="1628063" y="1633207"/>
                </a:lnTo>
                <a:lnTo>
                  <a:pt x="1639820" y="1679849"/>
                </a:lnTo>
                <a:lnTo>
                  <a:pt x="1650276" y="1726994"/>
                </a:lnTo>
                <a:lnTo>
                  <a:pt x="1659409" y="1774623"/>
                </a:lnTo>
                <a:lnTo>
                  <a:pt x="1667198" y="1822715"/>
                </a:lnTo>
                <a:lnTo>
                  <a:pt x="1673620" y="1871251"/>
                </a:lnTo>
                <a:lnTo>
                  <a:pt x="1678654" y="1920213"/>
                </a:lnTo>
                <a:lnTo>
                  <a:pt x="1682276" y="1969580"/>
                </a:lnTo>
                <a:lnTo>
                  <a:pt x="1684466" y="2019332"/>
                </a:lnTo>
                <a:lnTo>
                  <a:pt x="1685201" y="2069452"/>
                </a:lnTo>
                <a:lnTo>
                  <a:pt x="2069439" y="2069452"/>
                </a:lnTo>
                <a:lnTo>
                  <a:pt x="2068834" y="2019062"/>
                </a:lnTo>
                <a:lnTo>
                  <a:pt x="2067031" y="1968972"/>
                </a:lnTo>
                <a:lnTo>
                  <a:pt x="2064042" y="1919193"/>
                </a:lnTo>
                <a:lnTo>
                  <a:pt x="2059884" y="1869739"/>
                </a:lnTo>
                <a:lnTo>
                  <a:pt x="2054571" y="1820623"/>
                </a:lnTo>
                <a:lnTo>
                  <a:pt x="2048118" y="1771857"/>
                </a:lnTo>
                <a:lnTo>
                  <a:pt x="2040540" y="1723455"/>
                </a:lnTo>
                <a:lnTo>
                  <a:pt x="2031851" y="1675429"/>
                </a:lnTo>
                <a:lnTo>
                  <a:pt x="2022067" y="1627793"/>
                </a:lnTo>
                <a:lnTo>
                  <a:pt x="2011202" y="1580559"/>
                </a:lnTo>
                <a:lnTo>
                  <a:pt x="1999272" y="1533740"/>
                </a:lnTo>
                <a:lnTo>
                  <a:pt x="1985822" y="1485749"/>
                </a:lnTo>
                <a:lnTo>
                  <a:pt x="1971258" y="1438234"/>
                </a:lnTo>
                <a:lnTo>
                  <a:pt x="1955596" y="1391211"/>
                </a:lnTo>
                <a:lnTo>
                  <a:pt x="1938848" y="1344696"/>
                </a:lnTo>
                <a:lnTo>
                  <a:pt x="1921029" y="1298702"/>
                </a:lnTo>
                <a:lnTo>
                  <a:pt x="1902154" y="1253247"/>
                </a:lnTo>
                <a:lnTo>
                  <a:pt x="1882236" y="1208345"/>
                </a:lnTo>
                <a:lnTo>
                  <a:pt x="1861290" y="1164012"/>
                </a:lnTo>
                <a:lnTo>
                  <a:pt x="1839331" y="1120263"/>
                </a:lnTo>
                <a:lnTo>
                  <a:pt x="1816371" y="1077114"/>
                </a:lnTo>
                <a:lnTo>
                  <a:pt x="1792427" y="1034580"/>
                </a:lnTo>
                <a:lnTo>
                  <a:pt x="1767158" y="992084"/>
                </a:lnTo>
                <a:lnTo>
                  <a:pt x="1740914" y="950249"/>
                </a:lnTo>
                <a:lnTo>
                  <a:pt x="1713709" y="909091"/>
                </a:lnTo>
                <a:lnTo>
                  <a:pt x="1685558" y="868626"/>
                </a:lnTo>
                <a:lnTo>
                  <a:pt x="1656477" y="828871"/>
                </a:lnTo>
                <a:lnTo>
                  <a:pt x="1626480" y="789841"/>
                </a:lnTo>
                <a:lnTo>
                  <a:pt x="1595584" y="751552"/>
                </a:lnTo>
                <a:lnTo>
                  <a:pt x="1563804" y="714021"/>
                </a:lnTo>
                <a:lnTo>
                  <a:pt x="1531154" y="677263"/>
                </a:lnTo>
                <a:lnTo>
                  <a:pt x="1497649" y="641295"/>
                </a:lnTo>
                <a:lnTo>
                  <a:pt x="1463306" y="606132"/>
                </a:lnTo>
                <a:lnTo>
                  <a:pt x="1428147" y="571792"/>
                </a:lnTo>
                <a:lnTo>
                  <a:pt x="1392180" y="538290"/>
                </a:lnTo>
                <a:lnTo>
                  <a:pt x="1355423" y="505640"/>
                </a:lnTo>
                <a:lnTo>
                  <a:pt x="1317892" y="473860"/>
                </a:lnTo>
                <a:lnTo>
                  <a:pt x="1279603" y="442963"/>
                </a:lnTo>
                <a:lnTo>
                  <a:pt x="1240572" y="412966"/>
                </a:lnTo>
                <a:lnTo>
                  <a:pt x="1200815" y="383884"/>
                </a:lnTo>
                <a:lnTo>
                  <a:pt x="1160350" y="355732"/>
                </a:lnTo>
                <a:lnTo>
                  <a:pt x="1119191" y="328526"/>
                </a:lnTo>
                <a:lnTo>
                  <a:pt x="1077355" y="302281"/>
                </a:lnTo>
                <a:lnTo>
                  <a:pt x="1034859" y="277012"/>
                </a:lnTo>
                <a:lnTo>
                  <a:pt x="992325" y="253070"/>
                </a:lnTo>
                <a:lnTo>
                  <a:pt x="949175" y="230113"/>
                </a:lnTo>
                <a:lnTo>
                  <a:pt x="905426" y="208154"/>
                </a:lnTo>
                <a:lnTo>
                  <a:pt x="861093" y="187208"/>
                </a:lnTo>
                <a:lnTo>
                  <a:pt x="816191" y="167290"/>
                </a:lnTo>
                <a:lnTo>
                  <a:pt x="770736" y="148414"/>
                </a:lnTo>
                <a:lnTo>
                  <a:pt x="724743" y="130594"/>
                </a:lnTo>
                <a:lnTo>
                  <a:pt x="678227" y="113845"/>
                </a:lnTo>
                <a:lnTo>
                  <a:pt x="631204" y="98181"/>
                </a:lnTo>
                <a:lnTo>
                  <a:pt x="583689" y="83617"/>
                </a:lnTo>
                <a:lnTo>
                  <a:pt x="535698" y="70167"/>
                </a:lnTo>
                <a:lnTo>
                  <a:pt x="488882" y="58239"/>
                </a:lnTo>
                <a:lnTo>
                  <a:pt x="441650" y="47376"/>
                </a:lnTo>
                <a:lnTo>
                  <a:pt x="394015" y="37593"/>
                </a:lnTo>
                <a:lnTo>
                  <a:pt x="345990" y="28904"/>
                </a:lnTo>
                <a:lnTo>
                  <a:pt x="297588" y="21326"/>
                </a:lnTo>
                <a:lnTo>
                  <a:pt x="248822" y="14872"/>
                </a:lnTo>
                <a:lnTo>
                  <a:pt x="199706" y="9558"/>
                </a:lnTo>
                <a:lnTo>
                  <a:pt x="150252" y="5399"/>
                </a:lnTo>
                <a:lnTo>
                  <a:pt x="100475" y="2409"/>
                </a:lnTo>
                <a:lnTo>
                  <a:pt x="50386" y="604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D5B6643-B779-674F-87FA-4367D89ECEE5}"/>
              </a:ext>
            </a:extLst>
          </p:cNvPr>
          <p:cNvSpPr/>
          <p:nvPr/>
        </p:nvSpPr>
        <p:spPr>
          <a:xfrm>
            <a:off x="4559298" y="3591560"/>
            <a:ext cx="2069464" cy="2069464"/>
          </a:xfrm>
          <a:custGeom>
            <a:avLst/>
            <a:gdLst/>
            <a:ahLst/>
            <a:cxnLst/>
            <a:rect l="l" t="t" r="r" b="b"/>
            <a:pathLst>
              <a:path w="2069464" h="2069464">
                <a:moveTo>
                  <a:pt x="2069439" y="0"/>
                </a:moveTo>
                <a:lnTo>
                  <a:pt x="1685201" y="0"/>
                </a:lnTo>
                <a:lnTo>
                  <a:pt x="1684454" y="50386"/>
                </a:lnTo>
                <a:lnTo>
                  <a:pt x="1682276" y="99867"/>
                </a:lnTo>
                <a:lnTo>
                  <a:pt x="1678654" y="149233"/>
                </a:lnTo>
                <a:lnTo>
                  <a:pt x="1673620" y="198195"/>
                </a:lnTo>
                <a:lnTo>
                  <a:pt x="1667198" y="246732"/>
                </a:lnTo>
                <a:lnTo>
                  <a:pt x="1659409" y="294826"/>
                </a:lnTo>
                <a:lnTo>
                  <a:pt x="1650276" y="342455"/>
                </a:lnTo>
                <a:lnTo>
                  <a:pt x="1639820" y="389602"/>
                </a:lnTo>
                <a:lnTo>
                  <a:pt x="1628063" y="436245"/>
                </a:lnTo>
                <a:lnTo>
                  <a:pt x="1614554" y="483957"/>
                </a:lnTo>
                <a:lnTo>
                  <a:pt x="1599693" y="531086"/>
                </a:lnTo>
                <a:lnTo>
                  <a:pt x="1583502" y="577607"/>
                </a:lnTo>
                <a:lnTo>
                  <a:pt x="1566002" y="623499"/>
                </a:lnTo>
                <a:lnTo>
                  <a:pt x="1547216" y="668737"/>
                </a:lnTo>
                <a:lnTo>
                  <a:pt x="1527163" y="713300"/>
                </a:lnTo>
                <a:lnTo>
                  <a:pt x="1505866" y="757165"/>
                </a:lnTo>
                <a:lnTo>
                  <a:pt x="1483346" y="800308"/>
                </a:lnTo>
                <a:lnTo>
                  <a:pt x="1459623" y="842708"/>
                </a:lnTo>
                <a:lnTo>
                  <a:pt x="1434365" y="884936"/>
                </a:lnTo>
                <a:lnTo>
                  <a:pt x="1407923" y="926354"/>
                </a:lnTo>
                <a:lnTo>
                  <a:pt x="1380321" y="966939"/>
                </a:lnTo>
                <a:lnTo>
                  <a:pt x="1351581" y="1006666"/>
                </a:lnTo>
                <a:lnTo>
                  <a:pt x="1321727" y="1045512"/>
                </a:lnTo>
                <a:lnTo>
                  <a:pt x="1290780" y="1083454"/>
                </a:lnTo>
                <a:lnTo>
                  <a:pt x="1258764" y="1120467"/>
                </a:lnTo>
                <a:lnTo>
                  <a:pt x="1225701" y="1156529"/>
                </a:lnTo>
                <a:lnTo>
                  <a:pt x="1191615" y="1191615"/>
                </a:lnTo>
                <a:lnTo>
                  <a:pt x="1156529" y="1225701"/>
                </a:lnTo>
                <a:lnTo>
                  <a:pt x="1120466" y="1258764"/>
                </a:lnTo>
                <a:lnTo>
                  <a:pt x="1083452" y="1290780"/>
                </a:lnTo>
                <a:lnTo>
                  <a:pt x="1045509" y="1321728"/>
                </a:lnTo>
                <a:lnTo>
                  <a:pt x="1006663" y="1351584"/>
                </a:lnTo>
                <a:lnTo>
                  <a:pt x="966937" y="1380325"/>
                </a:lnTo>
                <a:lnTo>
                  <a:pt x="926355" y="1407929"/>
                </a:lnTo>
                <a:lnTo>
                  <a:pt x="884942" y="1434374"/>
                </a:lnTo>
                <a:lnTo>
                  <a:pt x="842721" y="1459636"/>
                </a:lnTo>
                <a:lnTo>
                  <a:pt x="800317" y="1483355"/>
                </a:lnTo>
                <a:lnTo>
                  <a:pt x="757169" y="1505872"/>
                </a:lnTo>
                <a:lnTo>
                  <a:pt x="713301" y="1527167"/>
                </a:lnTo>
                <a:lnTo>
                  <a:pt x="668734" y="1547218"/>
                </a:lnTo>
                <a:lnTo>
                  <a:pt x="623492" y="1566004"/>
                </a:lnTo>
                <a:lnTo>
                  <a:pt x="577598" y="1583502"/>
                </a:lnTo>
                <a:lnTo>
                  <a:pt x="531075" y="1599693"/>
                </a:lnTo>
                <a:lnTo>
                  <a:pt x="483945" y="1614554"/>
                </a:lnTo>
                <a:lnTo>
                  <a:pt x="436232" y="1628063"/>
                </a:lnTo>
                <a:lnTo>
                  <a:pt x="389589" y="1639820"/>
                </a:lnTo>
                <a:lnTo>
                  <a:pt x="342444" y="1650276"/>
                </a:lnTo>
                <a:lnTo>
                  <a:pt x="294816" y="1659409"/>
                </a:lnTo>
                <a:lnTo>
                  <a:pt x="246725" y="1667198"/>
                </a:lnTo>
                <a:lnTo>
                  <a:pt x="198189" y="1673620"/>
                </a:lnTo>
                <a:lnTo>
                  <a:pt x="149230" y="1678654"/>
                </a:lnTo>
                <a:lnTo>
                  <a:pt x="99865" y="1682276"/>
                </a:lnTo>
                <a:lnTo>
                  <a:pt x="50115" y="1684466"/>
                </a:lnTo>
                <a:lnTo>
                  <a:pt x="0" y="1685201"/>
                </a:lnTo>
                <a:lnTo>
                  <a:pt x="0" y="2069439"/>
                </a:lnTo>
                <a:lnTo>
                  <a:pt x="50386" y="2068834"/>
                </a:lnTo>
                <a:lnTo>
                  <a:pt x="100475" y="2067031"/>
                </a:lnTo>
                <a:lnTo>
                  <a:pt x="150252" y="2064042"/>
                </a:lnTo>
                <a:lnTo>
                  <a:pt x="199706" y="2059885"/>
                </a:lnTo>
                <a:lnTo>
                  <a:pt x="248822" y="2054572"/>
                </a:lnTo>
                <a:lnTo>
                  <a:pt x="297588" y="2048120"/>
                </a:lnTo>
                <a:lnTo>
                  <a:pt x="345990" y="2040543"/>
                </a:lnTo>
                <a:lnTo>
                  <a:pt x="394015" y="2031856"/>
                </a:lnTo>
                <a:lnTo>
                  <a:pt x="441650" y="2022074"/>
                </a:lnTo>
                <a:lnTo>
                  <a:pt x="488882" y="2011212"/>
                </a:lnTo>
                <a:lnTo>
                  <a:pt x="535698" y="1999284"/>
                </a:lnTo>
                <a:lnTo>
                  <a:pt x="583689" y="1985831"/>
                </a:lnTo>
                <a:lnTo>
                  <a:pt x="631204" y="1971265"/>
                </a:lnTo>
                <a:lnTo>
                  <a:pt x="678227" y="1955601"/>
                </a:lnTo>
                <a:lnTo>
                  <a:pt x="724743" y="1938852"/>
                </a:lnTo>
                <a:lnTo>
                  <a:pt x="770736" y="1921032"/>
                </a:lnTo>
                <a:lnTo>
                  <a:pt x="816191" y="1902157"/>
                </a:lnTo>
                <a:lnTo>
                  <a:pt x="861093" y="1882240"/>
                </a:lnTo>
                <a:lnTo>
                  <a:pt x="905426" y="1861295"/>
                </a:lnTo>
                <a:lnTo>
                  <a:pt x="949175" y="1839338"/>
                </a:lnTo>
                <a:lnTo>
                  <a:pt x="992325" y="1816381"/>
                </a:lnTo>
                <a:lnTo>
                  <a:pt x="1034859" y="1792439"/>
                </a:lnTo>
                <a:lnTo>
                  <a:pt x="1077355" y="1767168"/>
                </a:lnTo>
                <a:lnTo>
                  <a:pt x="1119191" y="1740921"/>
                </a:lnTo>
                <a:lnTo>
                  <a:pt x="1160350" y="1713714"/>
                </a:lnTo>
                <a:lnTo>
                  <a:pt x="1200815" y="1685562"/>
                </a:lnTo>
                <a:lnTo>
                  <a:pt x="1240572" y="1656480"/>
                </a:lnTo>
                <a:lnTo>
                  <a:pt x="1279603" y="1626484"/>
                </a:lnTo>
                <a:lnTo>
                  <a:pt x="1317892" y="1595588"/>
                </a:lnTo>
                <a:lnTo>
                  <a:pt x="1355423" y="1563809"/>
                </a:lnTo>
                <a:lnTo>
                  <a:pt x="1392180" y="1531161"/>
                </a:lnTo>
                <a:lnTo>
                  <a:pt x="1428147" y="1497659"/>
                </a:lnTo>
                <a:lnTo>
                  <a:pt x="1463306" y="1463319"/>
                </a:lnTo>
                <a:lnTo>
                  <a:pt x="1497649" y="1428157"/>
                </a:lnTo>
                <a:lnTo>
                  <a:pt x="1531154" y="1392188"/>
                </a:lnTo>
                <a:lnTo>
                  <a:pt x="1563804" y="1355430"/>
                </a:lnTo>
                <a:lnTo>
                  <a:pt x="1595584" y="1317899"/>
                </a:lnTo>
                <a:lnTo>
                  <a:pt x="1626480" y="1279609"/>
                </a:lnTo>
                <a:lnTo>
                  <a:pt x="1656477" y="1240578"/>
                </a:lnTo>
                <a:lnTo>
                  <a:pt x="1685558" y="1200822"/>
                </a:lnTo>
                <a:lnTo>
                  <a:pt x="1713709" y="1160355"/>
                </a:lnTo>
                <a:lnTo>
                  <a:pt x="1740914" y="1119195"/>
                </a:lnTo>
                <a:lnTo>
                  <a:pt x="1767158" y="1077358"/>
                </a:lnTo>
                <a:lnTo>
                  <a:pt x="1792427" y="1034859"/>
                </a:lnTo>
                <a:lnTo>
                  <a:pt x="1816371" y="992325"/>
                </a:lnTo>
                <a:lnTo>
                  <a:pt x="1839331" y="949175"/>
                </a:lnTo>
                <a:lnTo>
                  <a:pt x="1861290" y="905427"/>
                </a:lnTo>
                <a:lnTo>
                  <a:pt x="1882236" y="861094"/>
                </a:lnTo>
                <a:lnTo>
                  <a:pt x="1902154" y="816193"/>
                </a:lnTo>
                <a:lnTo>
                  <a:pt x="1921029" y="770738"/>
                </a:lnTo>
                <a:lnTo>
                  <a:pt x="1938848" y="724746"/>
                </a:lnTo>
                <a:lnTo>
                  <a:pt x="1955596" y="678232"/>
                </a:lnTo>
                <a:lnTo>
                  <a:pt x="1971258" y="631211"/>
                </a:lnTo>
                <a:lnTo>
                  <a:pt x="1985822" y="583699"/>
                </a:lnTo>
                <a:lnTo>
                  <a:pt x="1999272" y="535711"/>
                </a:lnTo>
                <a:lnTo>
                  <a:pt x="2011202" y="488895"/>
                </a:lnTo>
                <a:lnTo>
                  <a:pt x="2022067" y="441662"/>
                </a:lnTo>
                <a:lnTo>
                  <a:pt x="2031851" y="394025"/>
                </a:lnTo>
                <a:lnTo>
                  <a:pt x="2040540" y="345999"/>
                </a:lnTo>
                <a:lnTo>
                  <a:pt x="2048118" y="297595"/>
                </a:lnTo>
                <a:lnTo>
                  <a:pt x="2054571" y="248828"/>
                </a:lnTo>
                <a:lnTo>
                  <a:pt x="2059884" y="199710"/>
                </a:lnTo>
                <a:lnTo>
                  <a:pt x="2064042" y="150255"/>
                </a:lnTo>
                <a:lnTo>
                  <a:pt x="2067031" y="100476"/>
                </a:lnTo>
                <a:lnTo>
                  <a:pt x="2068838" y="50116"/>
                </a:lnTo>
                <a:lnTo>
                  <a:pt x="2069439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7FFE9DD-3E8A-8A40-9525-EC504FE6867F}"/>
              </a:ext>
            </a:extLst>
          </p:cNvPr>
          <p:cNvSpPr/>
          <p:nvPr/>
        </p:nvSpPr>
        <p:spPr>
          <a:xfrm>
            <a:off x="7392822" y="2630258"/>
            <a:ext cx="2512695" cy="950594"/>
          </a:xfrm>
          <a:custGeom>
            <a:avLst/>
            <a:gdLst/>
            <a:ahLst/>
            <a:cxnLst/>
            <a:rect l="l" t="t" r="r" b="b"/>
            <a:pathLst>
              <a:path w="2512695" h="950595">
                <a:moveTo>
                  <a:pt x="2512529" y="950048"/>
                </a:moveTo>
                <a:lnTo>
                  <a:pt x="0" y="950048"/>
                </a:lnTo>
                <a:lnTo>
                  <a:pt x="0" y="0"/>
                </a:lnTo>
                <a:lnTo>
                  <a:pt x="2512529" y="0"/>
                </a:lnTo>
                <a:lnTo>
                  <a:pt x="2512529" y="950048"/>
                </a:lnTo>
                <a:close/>
              </a:path>
            </a:pathLst>
          </a:custGeom>
          <a:solidFill>
            <a:srgbClr val="DA29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BB7324B-04CE-BC46-BD76-1CAEDFA0F317}"/>
              </a:ext>
            </a:extLst>
          </p:cNvPr>
          <p:cNvSpPr/>
          <p:nvPr/>
        </p:nvSpPr>
        <p:spPr>
          <a:xfrm>
            <a:off x="7392809" y="3580307"/>
            <a:ext cx="419100" cy="349250"/>
          </a:xfrm>
          <a:custGeom>
            <a:avLst/>
            <a:gdLst/>
            <a:ahLst/>
            <a:cxnLst/>
            <a:rect l="l" t="t" r="r" b="b"/>
            <a:pathLst>
              <a:path w="419100" h="349250">
                <a:moveTo>
                  <a:pt x="418757" y="348957"/>
                </a:moveTo>
                <a:lnTo>
                  <a:pt x="0" y="348957"/>
                </a:lnTo>
                <a:lnTo>
                  <a:pt x="0" y="0"/>
                </a:lnTo>
                <a:lnTo>
                  <a:pt x="418757" y="0"/>
                </a:lnTo>
                <a:lnTo>
                  <a:pt x="418757" y="348957"/>
                </a:lnTo>
                <a:close/>
              </a:path>
            </a:pathLst>
          </a:custGeom>
          <a:solidFill>
            <a:srgbClr val="EA68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233C848-AC29-824C-96F5-5F3979974F95}"/>
              </a:ext>
            </a:extLst>
          </p:cNvPr>
          <p:cNvSpPr/>
          <p:nvPr/>
        </p:nvSpPr>
        <p:spPr>
          <a:xfrm>
            <a:off x="7811566" y="3580307"/>
            <a:ext cx="419100" cy="349250"/>
          </a:xfrm>
          <a:custGeom>
            <a:avLst/>
            <a:gdLst/>
            <a:ahLst/>
            <a:cxnLst/>
            <a:rect l="l" t="t" r="r" b="b"/>
            <a:pathLst>
              <a:path w="419100" h="349250">
                <a:moveTo>
                  <a:pt x="418757" y="348957"/>
                </a:moveTo>
                <a:lnTo>
                  <a:pt x="0" y="348957"/>
                </a:lnTo>
                <a:lnTo>
                  <a:pt x="0" y="0"/>
                </a:lnTo>
                <a:lnTo>
                  <a:pt x="418757" y="0"/>
                </a:lnTo>
                <a:lnTo>
                  <a:pt x="418757" y="348957"/>
                </a:lnTo>
                <a:close/>
              </a:path>
            </a:pathLst>
          </a:custGeom>
          <a:solidFill>
            <a:srgbClr val="EA8B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FC2D53F7-6503-FE40-ABB1-0EF95465BBE2}"/>
              </a:ext>
            </a:extLst>
          </p:cNvPr>
          <p:cNvSpPr/>
          <p:nvPr/>
        </p:nvSpPr>
        <p:spPr>
          <a:xfrm>
            <a:off x="8230323" y="3580307"/>
            <a:ext cx="419100" cy="349250"/>
          </a:xfrm>
          <a:custGeom>
            <a:avLst/>
            <a:gdLst/>
            <a:ahLst/>
            <a:cxnLst/>
            <a:rect l="l" t="t" r="r" b="b"/>
            <a:pathLst>
              <a:path w="419100" h="349250">
                <a:moveTo>
                  <a:pt x="418757" y="348957"/>
                </a:moveTo>
                <a:lnTo>
                  <a:pt x="0" y="348957"/>
                </a:lnTo>
                <a:lnTo>
                  <a:pt x="0" y="0"/>
                </a:lnTo>
                <a:lnTo>
                  <a:pt x="418757" y="0"/>
                </a:lnTo>
                <a:lnTo>
                  <a:pt x="418757" y="348957"/>
                </a:lnTo>
                <a:close/>
              </a:path>
            </a:pathLst>
          </a:custGeom>
          <a:solidFill>
            <a:srgbClr val="098E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C556360-D0DA-1E4D-A87D-357D10A2EC61}"/>
              </a:ext>
            </a:extLst>
          </p:cNvPr>
          <p:cNvSpPr/>
          <p:nvPr/>
        </p:nvSpPr>
        <p:spPr>
          <a:xfrm>
            <a:off x="8649081" y="3580307"/>
            <a:ext cx="419100" cy="349250"/>
          </a:xfrm>
          <a:custGeom>
            <a:avLst/>
            <a:gdLst/>
            <a:ahLst/>
            <a:cxnLst/>
            <a:rect l="l" t="t" r="r" b="b"/>
            <a:pathLst>
              <a:path w="419100" h="349250">
                <a:moveTo>
                  <a:pt x="418757" y="348957"/>
                </a:moveTo>
                <a:lnTo>
                  <a:pt x="0" y="348957"/>
                </a:lnTo>
                <a:lnTo>
                  <a:pt x="0" y="0"/>
                </a:lnTo>
                <a:lnTo>
                  <a:pt x="418757" y="0"/>
                </a:lnTo>
                <a:lnTo>
                  <a:pt x="418757" y="348957"/>
                </a:lnTo>
                <a:close/>
              </a:path>
            </a:pathLst>
          </a:custGeom>
          <a:solidFill>
            <a:srgbClr val="45AE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FFB2B1D-358D-D346-B6EE-64D02A54C685}"/>
              </a:ext>
            </a:extLst>
          </p:cNvPr>
          <p:cNvSpPr/>
          <p:nvPr/>
        </p:nvSpPr>
        <p:spPr>
          <a:xfrm>
            <a:off x="9067837" y="3580307"/>
            <a:ext cx="419100" cy="349250"/>
          </a:xfrm>
          <a:custGeom>
            <a:avLst/>
            <a:gdLst/>
            <a:ahLst/>
            <a:cxnLst/>
            <a:rect l="l" t="t" r="r" b="b"/>
            <a:pathLst>
              <a:path w="419100" h="349250">
                <a:moveTo>
                  <a:pt x="418757" y="348957"/>
                </a:moveTo>
                <a:lnTo>
                  <a:pt x="0" y="348957"/>
                </a:lnTo>
                <a:lnTo>
                  <a:pt x="0" y="0"/>
                </a:lnTo>
                <a:lnTo>
                  <a:pt x="418757" y="0"/>
                </a:lnTo>
                <a:lnTo>
                  <a:pt x="418757" y="348957"/>
                </a:lnTo>
                <a:close/>
              </a:path>
            </a:pathLst>
          </a:custGeom>
          <a:solidFill>
            <a:srgbClr val="1B77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2E12369F-AABE-CE42-B7DC-6EFEAC51CEC0}"/>
              </a:ext>
            </a:extLst>
          </p:cNvPr>
          <p:cNvSpPr/>
          <p:nvPr/>
        </p:nvSpPr>
        <p:spPr>
          <a:xfrm>
            <a:off x="9486595" y="3580307"/>
            <a:ext cx="419100" cy="349250"/>
          </a:xfrm>
          <a:custGeom>
            <a:avLst/>
            <a:gdLst/>
            <a:ahLst/>
            <a:cxnLst/>
            <a:rect l="l" t="t" r="r" b="b"/>
            <a:pathLst>
              <a:path w="419100" h="349250">
                <a:moveTo>
                  <a:pt x="418757" y="348957"/>
                </a:moveTo>
                <a:lnTo>
                  <a:pt x="0" y="348957"/>
                </a:lnTo>
                <a:lnTo>
                  <a:pt x="0" y="0"/>
                </a:lnTo>
                <a:lnTo>
                  <a:pt x="418757" y="0"/>
                </a:lnTo>
                <a:lnTo>
                  <a:pt x="418757" y="348957"/>
                </a:lnTo>
                <a:close/>
              </a:path>
            </a:pathLst>
          </a:custGeom>
          <a:solidFill>
            <a:srgbClr val="004E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389FCE72-9F49-2D45-AFAF-686918F0DD3C}"/>
              </a:ext>
            </a:extLst>
          </p:cNvPr>
          <p:cNvSpPr/>
          <p:nvPr/>
        </p:nvSpPr>
        <p:spPr>
          <a:xfrm>
            <a:off x="7392822" y="3929252"/>
            <a:ext cx="2512695" cy="349250"/>
          </a:xfrm>
          <a:custGeom>
            <a:avLst/>
            <a:gdLst/>
            <a:ahLst/>
            <a:cxnLst/>
            <a:rect l="l" t="t" r="r" b="b"/>
            <a:pathLst>
              <a:path w="2512695" h="349250">
                <a:moveTo>
                  <a:pt x="2512529" y="348970"/>
                </a:moveTo>
                <a:lnTo>
                  <a:pt x="0" y="348970"/>
                </a:lnTo>
                <a:lnTo>
                  <a:pt x="0" y="0"/>
                </a:lnTo>
                <a:lnTo>
                  <a:pt x="2512529" y="0"/>
                </a:lnTo>
                <a:lnTo>
                  <a:pt x="2512529" y="348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21FCF249-78F6-5E41-A20E-F82A19ED68B1}"/>
              </a:ext>
            </a:extLst>
          </p:cNvPr>
          <p:cNvSpPr/>
          <p:nvPr/>
        </p:nvSpPr>
        <p:spPr>
          <a:xfrm>
            <a:off x="2629153" y="1665986"/>
            <a:ext cx="3858767" cy="3852671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73BB724F-D987-5B49-AB71-F206CB3AA0D8}"/>
              </a:ext>
            </a:extLst>
          </p:cNvPr>
          <p:cNvSpPr/>
          <p:nvPr/>
        </p:nvSpPr>
        <p:spPr>
          <a:xfrm>
            <a:off x="3716578" y="3591554"/>
            <a:ext cx="843280" cy="1685289"/>
          </a:xfrm>
          <a:custGeom>
            <a:avLst/>
            <a:gdLst/>
            <a:ahLst/>
            <a:cxnLst/>
            <a:rect l="l" t="t" r="r" b="b"/>
            <a:pathLst>
              <a:path w="843279" h="1685289">
                <a:moveTo>
                  <a:pt x="842708" y="0"/>
                </a:moveTo>
                <a:lnTo>
                  <a:pt x="0" y="1459636"/>
                </a:lnTo>
                <a:lnTo>
                  <a:pt x="42403" y="1483355"/>
                </a:lnTo>
                <a:lnTo>
                  <a:pt x="85549" y="1505872"/>
                </a:lnTo>
                <a:lnTo>
                  <a:pt x="129416" y="1527167"/>
                </a:lnTo>
                <a:lnTo>
                  <a:pt x="173981" y="1547219"/>
                </a:lnTo>
                <a:lnTo>
                  <a:pt x="219220" y="1566006"/>
                </a:lnTo>
                <a:lnTo>
                  <a:pt x="265112" y="1583506"/>
                </a:lnTo>
                <a:lnTo>
                  <a:pt x="311634" y="1599699"/>
                </a:lnTo>
                <a:lnTo>
                  <a:pt x="358763" y="1614563"/>
                </a:lnTo>
                <a:lnTo>
                  <a:pt x="406476" y="1628076"/>
                </a:lnTo>
                <a:lnTo>
                  <a:pt x="453118" y="1639829"/>
                </a:lnTo>
                <a:lnTo>
                  <a:pt x="500263" y="1650283"/>
                </a:lnTo>
                <a:lnTo>
                  <a:pt x="547891" y="1659416"/>
                </a:lnTo>
                <a:lnTo>
                  <a:pt x="595983" y="1667206"/>
                </a:lnTo>
                <a:lnTo>
                  <a:pt x="644518" y="1673629"/>
                </a:lnTo>
                <a:lnTo>
                  <a:pt x="693478" y="1678663"/>
                </a:lnTo>
                <a:lnTo>
                  <a:pt x="742842" y="1682287"/>
                </a:lnTo>
                <a:lnTo>
                  <a:pt x="792592" y="1684478"/>
                </a:lnTo>
                <a:lnTo>
                  <a:pt x="842708" y="1685213"/>
                </a:lnTo>
                <a:lnTo>
                  <a:pt x="842708" y="0"/>
                </a:lnTo>
                <a:close/>
              </a:path>
            </a:pathLst>
          </a:custGeom>
          <a:solidFill>
            <a:srgbClr val="098E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2A54DB1-7AC0-7C4A-9945-C01EE2DE0D93}"/>
              </a:ext>
            </a:extLst>
          </p:cNvPr>
          <p:cNvSpPr/>
          <p:nvPr/>
        </p:nvSpPr>
        <p:spPr>
          <a:xfrm>
            <a:off x="3099669" y="3591560"/>
            <a:ext cx="1459865" cy="1459865"/>
          </a:xfrm>
          <a:custGeom>
            <a:avLst/>
            <a:gdLst/>
            <a:ahLst/>
            <a:cxnLst/>
            <a:rect l="l" t="t" r="r" b="b"/>
            <a:pathLst>
              <a:path w="1459864" h="1459864">
                <a:moveTo>
                  <a:pt x="1459623" y="0"/>
                </a:moveTo>
                <a:lnTo>
                  <a:pt x="0" y="842708"/>
                </a:lnTo>
                <a:lnTo>
                  <a:pt x="25258" y="884936"/>
                </a:lnTo>
                <a:lnTo>
                  <a:pt x="51700" y="926354"/>
                </a:lnTo>
                <a:lnTo>
                  <a:pt x="79302" y="966939"/>
                </a:lnTo>
                <a:lnTo>
                  <a:pt x="108041" y="1006666"/>
                </a:lnTo>
                <a:lnTo>
                  <a:pt x="137896" y="1045512"/>
                </a:lnTo>
                <a:lnTo>
                  <a:pt x="168843" y="1083454"/>
                </a:lnTo>
                <a:lnTo>
                  <a:pt x="200859" y="1120467"/>
                </a:lnTo>
                <a:lnTo>
                  <a:pt x="233921" y="1156529"/>
                </a:lnTo>
                <a:lnTo>
                  <a:pt x="268008" y="1191615"/>
                </a:lnTo>
                <a:lnTo>
                  <a:pt x="303094" y="1225701"/>
                </a:lnTo>
                <a:lnTo>
                  <a:pt x="339157" y="1258764"/>
                </a:lnTo>
                <a:lnTo>
                  <a:pt x="376172" y="1290780"/>
                </a:lnTo>
                <a:lnTo>
                  <a:pt x="414115" y="1321728"/>
                </a:lnTo>
                <a:lnTo>
                  <a:pt x="452962" y="1351584"/>
                </a:lnTo>
                <a:lnTo>
                  <a:pt x="492689" y="1380325"/>
                </a:lnTo>
                <a:lnTo>
                  <a:pt x="533273" y="1407929"/>
                </a:lnTo>
                <a:lnTo>
                  <a:pt x="574690" y="1434374"/>
                </a:lnTo>
                <a:lnTo>
                  <a:pt x="616915" y="1459636"/>
                </a:lnTo>
                <a:lnTo>
                  <a:pt x="1459623" y="0"/>
                </a:lnTo>
                <a:close/>
              </a:path>
            </a:pathLst>
          </a:custGeom>
          <a:solidFill>
            <a:srgbClr val="1B77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94316F3F-0AD2-B249-AF55-90BFCB47EED5}"/>
              </a:ext>
            </a:extLst>
          </p:cNvPr>
          <p:cNvSpPr/>
          <p:nvPr/>
        </p:nvSpPr>
        <p:spPr>
          <a:xfrm>
            <a:off x="4559293" y="3591560"/>
            <a:ext cx="1685289" cy="843280"/>
          </a:xfrm>
          <a:custGeom>
            <a:avLst/>
            <a:gdLst/>
            <a:ahLst/>
            <a:cxnLst/>
            <a:rect l="l" t="t" r="r" b="b"/>
            <a:pathLst>
              <a:path w="1685289" h="843279">
                <a:moveTo>
                  <a:pt x="1685201" y="0"/>
                </a:moveTo>
                <a:lnTo>
                  <a:pt x="0" y="0"/>
                </a:lnTo>
                <a:lnTo>
                  <a:pt x="1459636" y="842708"/>
                </a:lnTo>
                <a:lnTo>
                  <a:pt x="1483355" y="800308"/>
                </a:lnTo>
                <a:lnTo>
                  <a:pt x="1505872" y="757165"/>
                </a:lnTo>
                <a:lnTo>
                  <a:pt x="1527167" y="713300"/>
                </a:lnTo>
                <a:lnTo>
                  <a:pt x="1547218" y="668737"/>
                </a:lnTo>
                <a:lnTo>
                  <a:pt x="1566004" y="623499"/>
                </a:lnTo>
                <a:lnTo>
                  <a:pt x="1583502" y="577607"/>
                </a:lnTo>
                <a:lnTo>
                  <a:pt x="1599693" y="531086"/>
                </a:lnTo>
                <a:lnTo>
                  <a:pt x="1614554" y="483957"/>
                </a:lnTo>
                <a:lnTo>
                  <a:pt x="1628063" y="436245"/>
                </a:lnTo>
                <a:lnTo>
                  <a:pt x="1639820" y="389602"/>
                </a:lnTo>
                <a:lnTo>
                  <a:pt x="1650276" y="342455"/>
                </a:lnTo>
                <a:lnTo>
                  <a:pt x="1659409" y="294826"/>
                </a:lnTo>
                <a:lnTo>
                  <a:pt x="1667198" y="246732"/>
                </a:lnTo>
                <a:lnTo>
                  <a:pt x="1673620" y="198195"/>
                </a:lnTo>
                <a:lnTo>
                  <a:pt x="1678654" y="149233"/>
                </a:lnTo>
                <a:lnTo>
                  <a:pt x="1682276" y="99867"/>
                </a:lnTo>
                <a:lnTo>
                  <a:pt x="1684466" y="50116"/>
                </a:lnTo>
                <a:lnTo>
                  <a:pt x="1685201" y="0"/>
                </a:lnTo>
                <a:close/>
              </a:path>
            </a:pathLst>
          </a:custGeom>
          <a:solidFill>
            <a:srgbClr val="EA68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9CB70277-1603-E441-8F7A-474B875CA5EF}"/>
              </a:ext>
            </a:extLst>
          </p:cNvPr>
          <p:cNvSpPr/>
          <p:nvPr/>
        </p:nvSpPr>
        <p:spPr>
          <a:xfrm>
            <a:off x="4559293" y="3591560"/>
            <a:ext cx="843280" cy="1685289"/>
          </a:xfrm>
          <a:custGeom>
            <a:avLst/>
            <a:gdLst/>
            <a:ahLst/>
            <a:cxnLst/>
            <a:rect l="l" t="t" r="r" b="b"/>
            <a:pathLst>
              <a:path w="843279" h="1685289">
                <a:moveTo>
                  <a:pt x="0" y="0"/>
                </a:moveTo>
                <a:lnTo>
                  <a:pt x="0" y="1685201"/>
                </a:lnTo>
                <a:lnTo>
                  <a:pt x="50116" y="1684466"/>
                </a:lnTo>
                <a:lnTo>
                  <a:pt x="99867" y="1682276"/>
                </a:lnTo>
                <a:lnTo>
                  <a:pt x="149233" y="1678654"/>
                </a:lnTo>
                <a:lnTo>
                  <a:pt x="198195" y="1673620"/>
                </a:lnTo>
                <a:lnTo>
                  <a:pt x="246732" y="1667198"/>
                </a:lnTo>
                <a:lnTo>
                  <a:pt x="294826" y="1659409"/>
                </a:lnTo>
                <a:lnTo>
                  <a:pt x="342455" y="1650276"/>
                </a:lnTo>
                <a:lnTo>
                  <a:pt x="389602" y="1639820"/>
                </a:lnTo>
                <a:lnTo>
                  <a:pt x="436245" y="1628063"/>
                </a:lnTo>
                <a:lnTo>
                  <a:pt x="483957" y="1614554"/>
                </a:lnTo>
                <a:lnTo>
                  <a:pt x="531086" y="1599693"/>
                </a:lnTo>
                <a:lnTo>
                  <a:pt x="577608" y="1583502"/>
                </a:lnTo>
                <a:lnTo>
                  <a:pt x="623500" y="1566004"/>
                </a:lnTo>
                <a:lnTo>
                  <a:pt x="668739" y="1547218"/>
                </a:lnTo>
                <a:lnTo>
                  <a:pt x="713304" y="1527167"/>
                </a:lnTo>
                <a:lnTo>
                  <a:pt x="757171" y="1505872"/>
                </a:lnTo>
                <a:lnTo>
                  <a:pt x="800317" y="1483355"/>
                </a:lnTo>
                <a:lnTo>
                  <a:pt x="842721" y="1459636"/>
                </a:lnTo>
                <a:lnTo>
                  <a:pt x="0" y="0"/>
                </a:lnTo>
                <a:close/>
              </a:path>
            </a:pathLst>
          </a:custGeom>
          <a:solidFill>
            <a:srgbClr val="45AE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8772037D-9BB1-B94E-A428-B20EC7D69DEE}"/>
              </a:ext>
            </a:extLst>
          </p:cNvPr>
          <p:cNvSpPr/>
          <p:nvPr/>
        </p:nvSpPr>
        <p:spPr>
          <a:xfrm>
            <a:off x="4559293" y="3591560"/>
            <a:ext cx="1459865" cy="1459865"/>
          </a:xfrm>
          <a:custGeom>
            <a:avLst/>
            <a:gdLst/>
            <a:ahLst/>
            <a:cxnLst/>
            <a:rect l="l" t="t" r="r" b="b"/>
            <a:pathLst>
              <a:path w="1459864" h="1459864">
                <a:moveTo>
                  <a:pt x="0" y="0"/>
                </a:moveTo>
                <a:lnTo>
                  <a:pt x="842721" y="1459636"/>
                </a:lnTo>
                <a:lnTo>
                  <a:pt x="884945" y="1434374"/>
                </a:lnTo>
                <a:lnTo>
                  <a:pt x="926360" y="1407929"/>
                </a:lnTo>
                <a:lnTo>
                  <a:pt x="966943" y="1380325"/>
                </a:lnTo>
                <a:lnTo>
                  <a:pt x="1006668" y="1351584"/>
                </a:lnTo>
                <a:lnTo>
                  <a:pt x="1045513" y="1321728"/>
                </a:lnTo>
                <a:lnTo>
                  <a:pt x="1083454" y="1290780"/>
                </a:lnTo>
                <a:lnTo>
                  <a:pt x="1120467" y="1258764"/>
                </a:lnTo>
                <a:lnTo>
                  <a:pt x="1156529" y="1225701"/>
                </a:lnTo>
                <a:lnTo>
                  <a:pt x="1191615" y="1191615"/>
                </a:lnTo>
                <a:lnTo>
                  <a:pt x="1225701" y="1156529"/>
                </a:lnTo>
                <a:lnTo>
                  <a:pt x="1258764" y="1120467"/>
                </a:lnTo>
                <a:lnTo>
                  <a:pt x="1290780" y="1083454"/>
                </a:lnTo>
                <a:lnTo>
                  <a:pt x="1321728" y="1045512"/>
                </a:lnTo>
                <a:lnTo>
                  <a:pt x="1351584" y="1006666"/>
                </a:lnTo>
                <a:lnTo>
                  <a:pt x="1380325" y="966939"/>
                </a:lnTo>
                <a:lnTo>
                  <a:pt x="1407929" y="926354"/>
                </a:lnTo>
                <a:lnTo>
                  <a:pt x="1434374" y="884936"/>
                </a:lnTo>
                <a:lnTo>
                  <a:pt x="1459636" y="842708"/>
                </a:lnTo>
                <a:lnTo>
                  <a:pt x="0" y="0"/>
                </a:lnTo>
                <a:close/>
              </a:path>
            </a:pathLst>
          </a:custGeom>
          <a:solidFill>
            <a:srgbClr val="EA8B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0466DC40-BAA4-CB47-9E65-12C9F9999858}"/>
              </a:ext>
            </a:extLst>
          </p:cNvPr>
          <p:cNvSpPr/>
          <p:nvPr/>
        </p:nvSpPr>
        <p:spPr>
          <a:xfrm>
            <a:off x="2874092" y="3591560"/>
            <a:ext cx="1685289" cy="843280"/>
          </a:xfrm>
          <a:custGeom>
            <a:avLst/>
            <a:gdLst/>
            <a:ahLst/>
            <a:cxnLst/>
            <a:rect l="l" t="t" r="r" b="b"/>
            <a:pathLst>
              <a:path w="1685289" h="843279">
                <a:moveTo>
                  <a:pt x="1685201" y="0"/>
                </a:moveTo>
                <a:lnTo>
                  <a:pt x="0" y="0"/>
                </a:lnTo>
                <a:lnTo>
                  <a:pt x="734" y="50116"/>
                </a:lnTo>
                <a:lnTo>
                  <a:pt x="2924" y="99867"/>
                </a:lnTo>
                <a:lnTo>
                  <a:pt x="6547" y="149233"/>
                </a:lnTo>
                <a:lnTo>
                  <a:pt x="11580" y="198195"/>
                </a:lnTo>
                <a:lnTo>
                  <a:pt x="18002" y="246732"/>
                </a:lnTo>
                <a:lnTo>
                  <a:pt x="25791" y="294826"/>
                </a:lnTo>
                <a:lnTo>
                  <a:pt x="34924" y="342455"/>
                </a:lnTo>
                <a:lnTo>
                  <a:pt x="45380" y="389602"/>
                </a:lnTo>
                <a:lnTo>
                  <a:pt x="57137" y="436245"/>
                </a:lnTo>
                <a:lnTo>
                  <a:pt x="70647" y="483957"/>
                </a:lnTo>
                <a:lnTo>
                  <a:pt x="85507" y="531086"/>
                </a:lnTo>
                <a:lnTo>
                  <a:pt x="101698" y="577607"/>
                </a:lnTo>
                <a:lnTo>
                  <a:pt x="119198" y="623499"/>
                </a:lnTo>
                <a:lnTo>
                  <a:pt x="137984" y="668737"/>
                </a:lnTo>
                <a:lnTo>
                  <a:pt x="158037" y="713300"/>
                </a:lnTo>
                <a:lnTo>
                  <a:pt x="179334" y="757165"/>
                </a:lnTo>
                <a:lnTo>
                  <a:pt x="201855" y="800308"/>
                </a:lnTo>
                <a:lnTo>
                  <a:pt x="225577" y="842708"/>
                </a:lnTo>
                <a:lnTo>
                  <a:pt x="1685201" y="0"/>
                </a:lnTo>
                <a:close/>
              </a:path>
            </a:pathLst>
          </a:custGeom>
          <a:solidFill>
            <a:srgbClr val="004E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C40D4385-7BA5-C444-A51B-F8C89DC53CC1}"/>
              </a:ext>
            </a:extLst>
          </p:cNvPr>
          <p:cNvSpPr/>
          <p:nvPr/>
        </p:nvSpPr>
        <p:spPr>
          <a:xfrm>
            <a:off x="2874092" y="1906353"/>
            <a:ext cx="1685289" cy="1685289"/>
          </a:xfrm>
          <a:custGeom>
            <a:avLst/>
            <a:gdLst/>
            <a:ahLst/>
            <a:cxnLst/>
            <a:rect l="l" t="t" r="r" b="b"/>
            <a:pathLst>
              <a:path w="1685289" h="1685289">
                <a:moveTo>
                  <a:pt x="1685201" y="0"/>
                </a:moveTo>
                <a:lnTo>
                  <a:pt x="1635085" y="734"/>
                </a:lnTo>
                <a:lnTo>
                  <a:pt x="1585335" y="2924"/>
                </a:lnTo>
                <a:lnTo>
                  <a:pt x="1535970" y="6547"/>
                </a:lnTo>
                <a:lnTo>
                  <a:pt x="1487010" y="11580"/>
                </a:lnTo>
                <a:lnTo>
                  <a:pt x="1438473" y="18002"/>
                </a:lnTo>
                <a:lnTo>
                  <a:pt x="1390380" y="25791"/>
                </a:lnTo>
                <a:lnTo>
                  <a:pt x="1342750" y="34924"/>
                </a:lnTo>
                <a:lnTo>
                  <a:pt x="1295602" y="45380"/>
                </a:lnTo>
                <a:lnTo>
                  <a:pt x="1248956" y="57137"/>
                </a:lnTo>
                <a:lnTo>
                  <a:pt x="1201243" y="70647"/>
                </a:lnTo>
                <a:lnTo>
                  <a:pt x="1154114" y="85507"/>
                </a:lnTo>
                <a:lnTo>
                  <a:pt x="1107593" y="101698"/>
                </a:lnTo>
                <a:lnTo>
                  <a:pt x="1061702" y="119198"/>
                </a:lnTo>
                <a:lnTo>
                  <a:pt x="1016463" y="137984"/>
                </a:lnTo>
                <a:lnTo>
                  <a:pt x="971900" y="158037"/>
                </a:lnTo>
                <a:lnTo>
                  <a:pt x="928035" y="179334"/>
                </a:lnTo>
                <a:lnTo>
                  <a:pt x="884892" y="201855"/>
                </a:lnTo>
                <a:lnTo>
                  <a:pt x="842492" y="225577"/>
                </a:lnTo>
                <a:lnTo>
                  <a:pt x="800267" y="250835"/>
                </a:lnTo>
                <a:lnTo>
                  <a:pt x="758851" y="277277"/>
                </a:lnTo>
                <a:lnTo>
                  <a:pt x="718267" y="304879"/>
                </a:lnTo>
                <a:lnTo>
                  <a:pt x="678539" y="333619"/>
                </a:lnTo>
                <a:lnTo>
                  <a:pt x="639692" y="363473"/>
                </a:lnTo>
                <a:lnTo>
                  <a:pt x="601749" y="394420"/>
                </a:lnTo>
                <a:lnTo>
                  <a:pt x="564734" y="426436"/>
                </a:lnTo>
                <a:lnTo>
                  <a:pt x="528672" y="459499"/>
                </a:lnTo>
                <a:lnTo>
                  <a:pt x="493585" y="493585"/>
                </a:lnTo>
                <a:lnTo>
                  <a:pt x="459499" y="528672"/>
                </a:lnTo>
                <a:lnTo>
                  <a:pt x="426436" y="564734"/>
                </a:lnTo>
                <a:lnTo>
                  <a:pt x="394420" y="601749"/>
                </a:lnTo>
                <a:lnTo>
                  <a:pt x="363473" y="639691"/>
                </a:lnTo>
                <a:lnTo>
                  <a:pt x="333619" y="678537"/>
                </a:lnTo>
                <a:lnTo>
                  <a:pt x="304879" y="718263"/>
                </a:lnTo>
                <a:lnTo>
                  <a:pt x="277277" y="758845"/>
                </a:lnTo>
                <a:lnTo>
                  <a:pt x="250835" y="800258"/>
                </a:lnTo>
                <a:lnTo>
                  <a:pt x="225577" y="842479"/>
                </a:lnTo>
                <a:lnTo>
                  <a:pt x="201855" y="884883"/>
                </a:lnTo>
                <a:lnTo>
                  <a:pt x="179334" y="928031"/>
                </a:lnTo>
                <a:lnTo>
                  <a:pt x="158037" y="971899"/>
                </a:lnTo>
                <a:lnTo>
                  <a:pt x="137984" y="1016466"/>
                </a:lnTo>
                <a:lnTo>
                  <a:pt x="119198" y="1061708"/>
                </a:lnTo>
                <a:lnTo>
                  <a:pt x="101698" y="1107602"/>
                </a:lnTo>
                <a:lnTo>
                  <a:pt x="85507" y="1154125"/>
                </a:lnTo>
                <a:lnTo>
                  <a:pt x="70647" y="1201255"/>
                </a:lnTo>
                <a:lnTo>
                  <a:pt x="57137" y="1248968"/>
                </a:lnTo>
                <a:lnTo>
                  <a:pt x="45380" y="1295611"/>
                </a:lnTo>
                <a:lnTo>
                  <a:pt x="34924" y="1342756"/>
                </a:lnTo>
                <a:lnTo>
                  <a:pt x="25791" y="1390384"/>
                </a:lnTo>
                <a:lnTo>
                  <a:pt x="18002" y="1438475"/>
                </a:lnTo>
                <a:lnTo>
                  <a:pt x="11580" y="1487011"/>
                </a:lnTo>
                <a:lnTo>
                  <a:pt x="6547" y="1535970"/>
                </a:lnTo>
                <a:lnTo>
                  <a:pt x="2924" y="1585335"/>
                </a:lnTo>
                <a:lnTo>
                  <a:pt x="734" y="1635085"/>
                </a:lnTo>
                <a:lnTo>
                  <a:pt x="0" y="1685201"/>
                </a:lnTo>
                <a:lnTo>
                  <a:pt x="1685201" y="1685201"/>
                </a:lnTo>
                <a:lnTo>
                  <a:pt x="16852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268CCAE4-5661-6A46-A36F-D05D21DE31F6}"/>
              </a:ext>
            </a:extLst>
          </p:cNvPr>
          <p:cNvSpPr/>
          <p:nvPr/>
        </p:nvSpPr>
        <p:spPr>
          <a:xfrm>
            <a:off x="4559297" y="1906351"/>
            <a:ext cx="1685289" cy="1685289"/>
          </a:xfrm>
          <a:custGeom>
            <a:avLst/>
            <a:gdLst/>
            <a:ahLst/>
            <a:cxnLst/>
            <a:rect l="l" t="t" r="r" b="b"/>
            <a:pathLst>
              <a:path w="1685289" h="1685289">
                <a:moveTo>
                  <a:pt x="0" y="0"/>
                </a:moveTo>
                <a:lnTo>
                  <a:pt x="0" y="1685213"/>
                </a:lnTo>
                <a:lnTo>
                  <a:pt x="1685201" y="1685213"/>
                </a:lnTo>
                <a:lnTo>
                  <a:pt x="1684466" y="1635094"/>
                </a:lnTo>
                <a:lnTo>
                  <a:pt x="1682276" y="1585341"/>
                </a:lnTo>
                <a:lnTo>
                  <a:pt x="1678654" y="1535974"/>
                </a:lnTo>
                <a:lnTo>
                  <a:pt x="1673620" y="1487013"/>
                </a:lnTo>
                <a:lnTo>
                  <a:pt x="1667198" y="1438476"/>
                </a:lnTo>
                <a:lnTo>
                  <a:pt x="1659409" y="1390384"/>
                </a:lnTo>
                <a:lnTo>
                  <a:pt x="1650276" y="1342756"/>
                </a:lnTo>
                <a:lnTo>
                  <a:pt x="1639820" y="1295611"/>
                </a:lnTo>
                <a:lnTo>
                  <a:pt x="1628063" y="1248968"/>
                </a:lnTo>
                <a:lnTo>
                  <a:pt x="1614554" y="1201255"/>
                </a:lnTo>
                <a:lnTo>
                  <a:pt x="1599693" y="1154125"/>
                </a:lnTo>
                <a:lnTo>
                  <a:pt x="1583502" y="1107602"/>
                </a:lnTo>
                <a:lnTo>
                  <a:pt x="1566002" y="1061709"/>
                </a:lnTo>
                <a:lnTo>
                  <a:pt x="1547216" y="1016468"/>
                </a:lnTo>
                <a:lnTo>
                  <a:pt x="1527163" y="971903"/>
                </a:lnTo>
                <a:lnTo>
                  <a:pt x="1505866" y="928037"/>
                </a:lnTo>
                <a:lnTo>
                  <a:pt x="1483346" y="884892"/>
                </a:lnTo>
                <a:lnTo>
                  <a:pt x="1459623" y="842492"/>
                </a:lnTo>
                <a:lnTo>
                  <a:pt x="1434365" y="800267"/>
                </a:lnTo>
                <a:lnTo>
                  <a:pt x="1407923" y="758851"/>
                </a:lnTo>
                <a:lnTo>
                  <a:pt x="1380321" y="718267"/>
                </a:lnTo>
                <a:lnTo>
                  <a:pt x="1351581" y="678539"/>
                </a:lnTo>
                <a:lnTo>
                  <a:pt x="1321727" y="639692"/>
                </a:lnTo>
                <a:lnTo>
                  <a:pt x="1290780" y="601749"/>
                </a:lnTo>
                <a:lnTo>
                  <a:pt x="1258764" y="564734"/>
                </a:lnTo>
                <a:lnTo>
                  <a:pt x="1225701" y="528672"/>
                </a:lnTo>
                <a:lnTo>
                  <a:pt x="1191615" y="493585"/>
                </a:lnTo>
                <a:lnTo>
                  <a:pt x="1156529" y="459502"/>
                </a:lnTo>
                <a:lnTo>
                  <a:pt x="1120466" y="426441"/>
                </a:lnTo>
                <a:lnTo>
                  <a:pt x="1083452" y="394426"/>
                </a:lnTo>
                <a:lnTo>
                  <a:pt x="1045509" y="363479"/>
                </a:lnTo>
                <a:lnTo>
                  <a:pt x="1006663" y="333623"/>
                </a:lnTo>
                <a:lnTo>
                  <a:pt x="966937" y="304882"/>
                </a:lnTo>
                <a:lnTo>
                  <a:pt x="926355" y="277278"/>
                </a:lnTo>
                <a:lnTo>
                  <a:pt x="884942" y="250836"/>
                </a:lnTo>
                <a:lnTo>
                  <a:pt x="842721" y="225577"/>
                </a:lnTo>
                <a:lnTo>
                  <a:pt x="800317" y="201855"/>
                </a:lnTo>
                <a:lnTo>
                  <a:pt x="757169" y="179336"/>
                </a:lnTo>
                <a:lnTo>
                  <a:pt x="713301" y="158040"/>
                </a:lnTo>
                <a:lnTo>
                  <a:pt x="668734" y="137989"/>
                </a:lnTo>
                <a:lnTo>
                  <a:pt x="623492" y="119203"/>
                </a:lnTo>
                <a:lnTo>
                  <a:pt x="577598" y="101704"/>
                </a:lnTo>
                <a:lnTo>
                  <a:pt x="531075" y="85513"/>
                </a:lnTo>
                <a:lnTo>
                  <a:pt x="483945" y="70650"/>
                </a:lnTo>
                <a:lnTo>
                  <a:pt x="436232" y="57137"/>
                </a:lnTo>
                <a:lnTo>
                  <a:pt x="389589" y="45384"/>
                </a:lnTo>
                <a:lnTo>
                  <a:pt x="342444" y="34929"/>
                </a:lnTo>
                <a:lnTo>
                  <a:pt x="294816" y="25796"/>
                </a:lnTo>
                <a:lnTo>
                  <a:pt x="246725" y="18007"/>
                </a:lnTo>
                <a:lnTo>
                  <a:pt x="198189" y="11584"/>
                </a:lnTo>
                <a:lnTo>
                  <a:pt x="149230" y="6549"/>
                </a:lnTo>
                <a:lnTo>
                  <a:pt x="99865" y="2925"/>
                </a:lnTo>
                <a:lnTo>
                  <a:pt x="50115" y="735"/>
                </a:lnTo>
                <a:lnTo>
                  <a:pt x="0" y="0"/>
                </a:lnTo>
                <a:close/>
              </a:path>
            </a:pathLst>
          </a:custGeom>
          <a:solidFill>
            <a:srgbClr val="DA29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D9790F-4585-E34E-BBB7-02545C579776}"/>
              </a:ext>
            </a:extLst>
          </p:cNvPr>
          <p:cNvSpPr txBox="1"/>
          <p:nvPr/>
        </p:nvSpPr>
        <p:spPr>
          <a:xfrm>
            <a:off x="0" y="304800"/>
            <a:ext cx="12192000" cy="6400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200" b="1"/>
              <a:t>Color Palette</a:t>
            </a:r>
          </a:p>
        </p:txBody>
      </p:sp>
    </p:spTree>
    <p:extLst>
      <p:ext uri="{BB962C8B-B14F-4D97-AF65-F5344CB8AC3E}">
        <p14:creationId xmlns:p14="http://schemas.microsoft.com/office/powerpoint/2010/main" val="174668711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7D9790F-4585-E34E-BBB7-02545C579776}"/>
              </a:ext>
            </a:extLst>
          </p:cNvPr>
          <p:cNvSpPr txBox="1"/>
          <p:nvPr/>
        </p:nvSpPr>
        <p:spPr>
          <a:xfrm>
            <a:off x="0" y="304800"/>
            <a:ext cx="12192000" cy="6400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200" b="1"/>
              <a:t>Color Palette Values</a:t>
            </a:r>
          </a:p>
        </p:txBody>
      </p:sp>
      <p:pic>
        <p:nvPicPr>
          <p:cNvPr id="73" name="Picture 7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C89404-B9BB-3148-8B28-508B12B870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589" y="944880"/>
            <a:ext cx="8931408" cy="52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340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681C395-5241-7340-9C94-F1FEEEF115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265645"/>
            <a:ext cx="10515600" cy="2852737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sz="4400">
                <a:solidFill>
                  <a:schemeClr val="bg1"/>
                </a:solidFill>
              </a:rPr>
              <a:t>Click to edit TITLE SLIDE</a:t>
            </a:r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E71D5D7-C41E-814D-856E-C703B01D0C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3" t="43659" r="13651" b="36555"/>
          <a:stretch/>
        </p:blipFill>
        <p:spPr>
          <a:xfrm>
            <a:off x="0" y="0"/>
            <a:ext cx="12192000" cy="316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4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4C8BE-64ED-674C-A3D7-9616A2AA45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/>
          <a:stretch/>
        </p:blipFill>
        <p:spPr>
          <a:xfrm>
            <a:off x="-2" y="0"/>
            <a:ext cx="12188952" cy="6400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1E89E1-AAD4-654D-BB2A-66479A55B58F}"/>
              </a:ext>
            </a:extLst>
          </p:cNvPr>
          <p:cNvSpPr/>
          <p:nvPr/>
        </p:nvSpPr>
        <p:spPr>
          <a:xfrm>
            <a:off x="0" y="1755840"/>
            <a:ext cx="5971010" cy="24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8E429E-BAFC-2944-AE5D-8748E59EEA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253" y="1955261"/>
            <a:ext cx="5067050" cy="2081718"/>
          </a:xfrm>
        </p:spPr>
        <p:txBody>
          <a:bodyPr>
            <a:normAutofit/>
          </a:bodyPr>
          <a:lstStyle>
            <a:lvl1pPr>
              <a:defRPr sz="36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DIVIDER SLIDE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D24672-6866-4B40-BD1A-D65BDC65C63D}"/>
              </a:ext>
            </a:extLst>
          </p:cNvPr>
          <p:cNvSpPr/>
          <p:nvPr/>
        </p:nvSpPr>
        <p:spPr>
          <a:xfrm>
            <a:off x="0" y="2210759"/>
            <a:ext cx="188843" cy="1568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1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17CC3D-2C35-C340-A2DF-33DA8DA1E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1E89E1-AAD4-654D-BB2A-66479A55B58F}"/>
              </a:ext>
            </a:extLst>
          </p:cNvPr>
          <p:cNvSpPr/>
          <p:nvPr/>
        </p:nvSpPr>
        <p:spPr>
          <a:xfrm>
            <a:off x="0" y="1755840"/>
            <a:ext cx="5971010" cy="24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8E429E-BAFC-2944-AE5D-8748E59EEA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253" y="1955261"/>
            <a:ext cx="5067050" cy="2081718"/>
          </a:xfrm>
        </p:spPr>
        <p:txBody>
          <a:bodyPr>
            <a:normAutofit/>
          </a:bodyPr>
          <a:lstStyle>
            <a:lvl1pPr>
              <a:defRPr sz="36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DIVIDER SLIDE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128822-C6C4-B14A-B7C9-0BC8D1530C47}"/>
              </a:ext>
            </a:extLst>
          </p:cNvPr>
          <p:cNvSpPr/>
          <p:nvPr/>
        </p:nvSpPr>
        <p:spPr>
          <a:xfrm>
            <a:off x="0" y="2210759"/>
            <a:ext cx="188843" cy="1568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3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58F1D-1D9C-0841-A552-DDBE53E018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12188952" cy="64135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D89837-80FE-8741-A57B-BBD3A7CB5D47}"/>
              </a:ext>
            </a:extLst>
          </p:cNvPr>
          <p:cNvSpPr/>
          <p:nvPr/>
        </p:nvSpPr>
        <p:spPr>
          <a:xfrm>
            <a:off x="0" y="1755840"/>
            <a:ext cx="5971010" cy="24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A0EC81-1493-B148-8FD4-29D8B1AF5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253" y="1955261"/>
            <a:ext cx="5067050" cy="2081718"/>
          </a:xfrm>
        </p:spPr>
        <p:txBody>
          <a:bodyPr>
            <a:normAutofit/>
          </a:bodyPr>
          <a:lstStyle>
            <a:lvl1pPr>
              <a:defRPr sz="36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DIVIDER SLIDE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6941E-9C18-474C-9A70-A8C0F727B927}"/>
              </a:ext>
            </a:extLst>
          </p:cNvPr>
          <p:cNvSpPr/>
          <p:nvPr/>
        </p:nvSpPr>
        <p:spPr>
          <a:xfrm>
            <a:off x="0" y="2210759"/>
            <a:ext cx="188843" cy="1568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standing, young, looking&#10;&#10;Description automatically generated">
            <a:extLst>
              <a:ext uri="{FF2B5EF4-FFF2-40B4-BE49-F238E27FC236}">
                <a16:creationId xmlns:a16="http://schemas.microsoft.com/office/drawing/2014/main" id="{EA70A07B-5ED1-A845-A85F-EBE29F5D42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738" y="0"/>
            <a:ext cx="12192126" cy="64177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1E89E1-AAD4-654D-BB2A-66479A55B58F}"/>
              </a:ext>
            </a:extLst>
          </p:cNvPr>
          <p:cNvSpPr/>
          <p:nvPr/>
        </p:nvSpPr>
        <p:spPr>
          <a:xfrm>
            <a:off x="0" y="1755840"/>
            <a:ext cx="5971010" cy="24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8E429E-BAFC-2944-AE5D-8748E59EEA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253" y="1955261"/>
            <a:ext cx="5067050" cy="2081718"/>
          </a:xfrm>
        </p:spPr>
        <p:txBody>
          <a:bodyPr>
            <a:normAutofit/>
          </a:bodyPr>
          <a:lstStyle>
            <a:lvl1pPr>
              <a:defRPr sz="36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DIVIDER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4C06FC-84A4-9243-A5F6-4B1BC9420E97}"/>
              </a:ext>
            </a:extLst>
          </p:cNvPr>
          <p:cNvSpPr/>
          <p:nvPr/>
        </p:nvSpPr>
        <p:spPr>
          <a:xfrm>
            <a:off x="0" y="2210759"/>
            <a:ext cx="188843" cy="1568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1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EF34145-78AA-414A-ACED-0AA107653D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4134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1E89E1-AAD4-654D-BB2A-66479A55B58F}"/>
              </a:ext>
            </a:extLst>
          </p:cNvPr>
          <p:cNvSpPr/>
          <p:nvPr/>
        </p:nvSpPr>
        <p:spPr>
          <a:xfrm>
            <a:off x="0" y="1755840"/>
            <a:ext cx="5971010" cy="24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8E429E-BAFC-2944-AE5D-8748E59EEA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253" y="1955261"/>
            <a:ext cx="5067050" cy="2081718"/>
          </a:xfrm>
        </p:spPr>
        <p:txBody>
          <a:bodyPr>
            <a:normAutofit/>
          </a:bodyPr>
          <a:lstStyle>
            <a:lvl1pPr>
              <a:defRPr sz="36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DIVIDER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4C06FC-84A4-9243-A5F6-4B1BC9420E97}"/>
              </a:ext>
            </a:extLst>
          </p:cNvPr>
          <p:cNvSpPr/>
          <p:nvPr/>
        </p:nvSpPr>
        <p:spPr>
          <a:xfrm>
            <a:off x="0" y="2210759"/>
            <a:ext cx="188843" cy="1568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A2E685-2280-374E-91AA-8EEAFE0A120D}"/>
              </a:ext>
            </a:extLst>
          </p:cNvPr>
          <p:cNvSpPr txBox="1"/>
          <p:nvPr/>
        </p:nvSpPr>
        <p:spPr>
          <a:xfrm>
            <a:off x="7375358" y="92041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2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1E89E1-AAD4-654D-BB2A-66479A55B58F}"/>
              </a:ext>
            </a:extLst>
          </p:cNvPr>
          <p:cNvSpPr/>
          <p:nvPr/>
        </p:nvSpPr>
        <p:spPr>
          <a:xfrm>
            <a:off x="0" y="1755840"/>
            <a:ext cx="5971010" cy="24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8E429E-BAFC-2944-AE5D-8748E59EEA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253" y="1955261"/>
            <a:ext cx="5067050" cy="2081718"/>
          </a:xfrm>
        </p:spPr>
        <p:txBody>
          <a:bodyPr>
            <a:normAutofit/>
          </a:bodyPr>
          <a:lstStyle>
            <a:lvl1pPr>
              <a:defRPr sz="36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DIVIDER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4C06FC-84A4-9243-A5F6-4B1BC9420E97}"/>
              </a:ext>
            </a:extLst>
          </p:cNvPr>
          <p:cNvSpPr/>
          <p:nvPr/>
        </p:nvSpPr>
        <p:spPr>
          <a:xfrm>
            <a:off x="0" y="2210759"/>
            <a:ext cx="188843" cy="1568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A2E685-2280-374E-91AA-8EEAFE0A120D}"/>
              </a:ext>
            </a:extLst>
          </p:cNvPr>
          <p:cNvSpPr txBox="1"/>
          <p:nvPr/>
        </p:nvSpPr>
        <p:spPr>
          <a:xfrm>
            <a:off x="7375358" y="92041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759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8916" y="340468"/>
            <a:ext cx="4325461" cy="14883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C3677F5-12B7-3241-B231-A769BA94A7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67624" y="340468"/>
            <a:ext cx="6782206" cy="5528519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6B661-9B45-8641-996A-E3C202AD0FEA}"/>
              </a:ext>
            </a:extLst>
          </p:cNvPr>
          <p:cNvSpPr/>
          <p:nvPr/>
        </p:nvSpPr>
        <p:spPr>
          <a:xfrm>
            <a:off x="7600517" y="2007433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47A4B6D-481E-6A4D-96F8-39CDC4E10A00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7498916" y="2275366"/>
            <a:ext cx="420326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48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38521000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97948A-FFCB-264F-A553-99E8A112A8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1" y="-1"/>
            <a:ext cx="12188952" cy="6412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1E89E1-AAD4-654D-BB2A-66479A55B58F}"/>
              </a:ext>
            </a:extLst>
          </p:cNvPr>
          <p:cNvSpPr/>
          <p:nvPr/>
        </p:nvSpPr>
        <p:spPr>
          <a:xfrm>
            <a:off x="0" y="1755840"/>
            <a:ext cx="5971010" cy="24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8E429E-BAFC-2944-AE5D-8748E59EEA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253" y="1955261"/>
            <a:ext cx="5067050" cy="2081718"/>
          </a:xfrm>
        </p:spPr>
        <p:txBody>
          <a:bodyPr>
            <a:normAutofit/>
          </a:bodyPr>
          <a:lstStyle>
            <a:lvl1pPr>
              <a:defRPr sz="36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DIVIDER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4C06FC-84A4-9243-A5F6-4B1BC9420E97}"/>
              </a:ext>
            </a:extLst>
          </p:cNvPr>
          <p:cNvSpPr/>
          <p:nvPr/>
        </p:nvSpPr>
        <p:spPr>
          <a:xfrm>
            <a:off x="0" y="2210759"/>
            <a:ext cx="188843" cy="1568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090E1D-EEDE-0148-B1E1-D69ECF660A78}"/>
              </a:ext>
            </a:extLst>
          </p:cNvPr>
          <p:cNvSpPr txBox="1"/>
          <p:nvPr/>
        </p:nvSpPr>
        <p:spPr>
          <a:xfrm>
            <a:off x="6910466" y="-36576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55EAA-985C-644E-B108-96F14DD48918}"/>
              </a:ext>
            </a:extLst>
          </p:cNvPr>
          <p:cNvSpPr txBox="1"/>
          <p:nvPr/>
        </p:nvSpPr>
        <p:spPr>
          <a:xfrm>
            <a:off x="14810282" y="18587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5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Patter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F34FA0-0DC5-F24C-B63E-D128F673B8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57"/>
          <a:stretch/>
        </p:blipFill>
        <p:spPr>
          <a:xfrm>
            <a:off x="7085938" y="0"/>
            <a:ext cx="5106062" cy="64206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08420B-C8C0-614C-BAC6-C56F62F1DB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9" y="1459654"/>
            <a:ext cx="557316" cy="7165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151A0E-BD53-4741-BC66-1F7FF7BB42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80" y="1459654"/>
            <a:ext cx="557316" cy="716549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9651B44-1591-EE4C-B083-EAE2FBEDB6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6720" y="4718992"/>
            <a:ext cx="6448778" cy="519591"/>
          </a:xfr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—Quote Source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2B8F02-4FC8-2F45-BA74-195E36FC56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19" y="2258270"/>
            <a:ext cx="6448778" cy="2460722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quote text lorem ipsum dolor sit </a:t>
            </a:r>
            <a:r>
              <a:rPr lang="en-US" err="1"/>
              <a:t>amit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Maecenas </a:t>
            </a:r>
            <a:r>
              <a:rPr lang="en-US" err="1"/>
              <a:t>ullamcorper</a:t>
            </a:r>
            <a:r>
              <a:rPr lang="en-US"/>
              <a:t>, dui et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058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Pattern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F34FA0-0DC5-F24C-B63E-D128F673B8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57"/>
          <a:stretch/>
        </p:blipFill>
        <p:spPr>
          <a:xfrm>
            <a:off x="7085939" y="0"/>
            <a:ext cx="5106062" cy="6420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106F33-7718-764F-9040-17E8FAB3B6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83" y="1453329"/>
            <a:ext cx="558831" cy="7184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8BC111-C370-A84B-85FE-81B01A1900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92" y="1453329"/>
            <a:ext cx="558831" cy="71849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0B746D-543F-544F-87AE-006161E256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6720" y="4718992"/>
            <a:ext cx="6448778" cy="519591"/>
          </a:xfr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—Quote Source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A82BBB-2678-914A-ACCD-A9991B6CBA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19" y="2258270"/>
            <a:ext cx="6448778" cy="2460722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quote text lorem ipsum dolor sit </a:t>
            </a:r>
            <a:r>
              <a:rPr lang="en-US" err="1"/>
              <a:t>amit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Maecenas </a:t>
            </a:r>
            <a:r>
              <a:rPr lang="en-US" err="1"/>
              <a:t>ullamcorper</a:t>
            </a:r>
            <a:r>
              <a:rPr lang="en-US"/>
              <a:t>, dui et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33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Pattern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99BCF1-96F5-884C-B362-83E4D43B1C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83" y="1453329"/>
            <a:ext cx="558831" cy="718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B4054F-0567-984F-88FC-F15E4712FD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91" y="1453329"/>
            <a:ext cx="558831" cy="718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6C97C6-6A51-094C-8CAD-820D24577C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1" t="4001" r="36911" b="2666"/>
          <a:stretch/>
        </p:blipFill>
        <p:spPr>
          <a:xfrm>
            <a:off x="7040880" y="0"/>
            <a:ext cx="5151120" cy="64008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0B746D-543F-544F-87AE-006161E256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6720" y="4718992"/>
            <a:ext cx="6448778" cy="519591"/>
          </a:xfr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—Quote Source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A82BBB-2678-914A-ACCD-A9991B6CBA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19" y="2258270"/>
            <a:ext cx="6448778" cy="2460722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quote text lorem ipsum dolor sit </a:t>
            </a:r>
            <a:r>
              <a:rPr lang="en-US" err="1"/>
              <a:t>amit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Maecenas </a:t>
            </a:r>
            <a:r>
              <a:rPr lang="en-US" err="1"/>
              <a:t>ullamcorper</a:t>
            </a:r>
            <a:r>
              <a:rPr lang="en-US"/>
              <a:t>, dui et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833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Patter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F34FA0-0DC5-F24C-B63E-D128F673B8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57"/>
          <a:stretch/>
        </p:blipFill>
        <p:spPr>
          <a:xfrm>
            <a:off x="7085939" y="0"/>
            <a:ext cx="5106062" cy="6420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3A12CD-F1A8-DC4C-830B-3B784C07CC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04" y="1453329"/>
            <a:ext cx="558831" cy="7184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05E609-FA6C-6F40-BE8F-54E32CE1BE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13" y="1453329"/>
            <a:ext cx="558831" cy="71849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E831A97-61F9-EE4D-B2A9-D980CA4E3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6720" y="4718992"/>
            <a:ext cx="6448778" cy="519591"/>
          </a:xfr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—Quote Source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9E4D38-53E3-0643-8795-2D38B2F5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19" y="2258270"/>
            <a:ext cx="6448778" cy="2460722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quote text lorem ipsum dolor sit </a:t>
            </a:r>
            <a:r>
              <a:rPr lang="en-US" err="1"/>
              <a:t>amit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Maecenas </a:t>
            </a:r>
            <a:r>
              <a:rPr lang="en-US" err="1"/>
              <a:t>ullamcorper</a:t>
            </a:r>
            <a:r>
              <a:rPr lang="en-US"/>
              <a:t>, dui et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506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Patter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F34FA0-0DC5-F24C-B63E-D128F673B8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57"/>
          <a:stretch/>
        </p:blipFill>
        <p:spPr>
          <a:xfrm>
            <a:off x="7085938" y="0"/>
            <a:ext cx="5106062" cy="6420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B47C7E-014E-634B-A35A-D76A59281E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2" y="1453329"/>
            <a:ext cx="558831" cy="7184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36A961-A498-1C43-B523-B08327DA72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71" y="1453329"/>
            <a:ext cx="558831" cy="71849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A164758-72B7-0547-912E-C8B60604E1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6720" y="4718992"/>
            <a:ext cx="6448778" cy="519591"/>
          </a:xfr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—Quote Source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28ADC80-49ED-CB4D-A7EA-50714A7DB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19" y="2258270"/>
            <a:ext cx="6448778" cy="2460722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quote text lorem ipsum dolor sit </a:t>
            </a:r>
            <a:r>
              <a:rPr lang="en-US" err="1"/>
              <a:t>amit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Maecenas </a:t>
            </a:r>
            <a:r>
              <a:rPr lang="en-US" err="1"/>
              <a:t>ullamcorper</a:t>
            </a:r>
            <a:r>
              <a:rPr lang="en-US"/>
              <a:t>, dui et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395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+ cop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A66A4A-98AD-F34D-AF05-F37261725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7019" y="1825625"/>
            <a:ext cx="11189004" cy="405834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8001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7145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717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4B6E6-F5A0-C54C-ACFF-E7C95C86F183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37585E-FA34-5E42-AC68-111864374E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7" y="7321"/>
            <a:ext cx="11189003" cy="1325563"/>
          </a:xfrm>
        </p:spPr>
        <p:txBody>
          <a:bodyPr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</p:spTree>
    <p:extLst>
      <p:ext uri="{BB962C8B-B14F-4D97-AF65-F5344CB8AC3E}">
        <p14:creationId xmlns:p14="http://schemas.microsoft.com/office/powerpoint/2010/main" val="123265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A_Title Slide + cop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AF9C1-DD90-AF42-8EEF-18721A787A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7019" y="1825625"/>
            <a:ext cx="11189004" cy="405834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8001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7145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717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A1A542-63DD-5745-B3B0-83C1C3697D7B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42B85C-F071-804C-B36F-D3FBF5ED3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7" y="7321"/>
            <a:ext cx="11189003" cy="1325563"/>
          </a:xfrm>
        </p:spPr>
        <p:txBody>
          <a:bodyPr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</p:spTree>
    <p:extLst>
      <p:ext uri="{BB962C8B-B14F-4D97-AF65-F5344CB8AC3E}">
        <p14:creationId xmlns:p14="http://schemas.microsoft.com/office/powerpoint/2010/main" val="109431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283E5F-2D34-C745-AC34-435F660A4C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7321"/>
            <a:ext cx="11186426" cy="1325563"/>
          </a:xfrm>
        </p:spPr>
        <p:txBody>
          <a:bodyPr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39FDF8-6904-8147-B0D9-E432EDEF3137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8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A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00B1DA-F23F-5B49-B0AB-2AAA4554E5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6283E5F-2D34-C745-AC34-435F660A4C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7321"/>
            <a:ext cx="11186426" cy="1325563"/>
          </a:xfrm>
        </p:spPr>
        <p:txBody>
          <a:bodyPr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39FDF8-6904-8147-B0D9-E432EDEF3137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1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C3677F5-12B7-3241-B231-A769BA94A7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42171" y="340468"/>
            <a:ext cx="6782206" cy="5528519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50AEE3-8164-4C4C-BBBE-F0CFAD7B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623" y="340468"/>
            <a:ext cx="4325461" cy="14883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295FE4-F802-C148-964C-1AC592238B2D}"/>
              </a:ext>
            </a:extLst>
          </p:cNvPr>
          <p:cNvSpPr/>
          <p:nvPr/>
        </p:nvSpPr>
        <p:spPr>
          <a:xfrm>
            <a:off x="469223" y="2007433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0747508-FB85-5D46-A564-25DE9FC7874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7623" y="2275366"/>
            <a:ext cx="4325461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48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784465837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DE12A-A16B-B044-882C-5DD635EE8E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1825625"/>
            <a:ext cx="5392489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86561C-C224-7446-A1CC-6F138085E691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2B9CCE-ED0C-994C-ACE6-71646D1737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27A64E-D03E-4A4A-9594-2E57D434070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32341" y="1825625"/>
            <a:ext cx="5392489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507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_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938AA-2D04-B942-821E-0C3EF773873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1825625"/>
            <a:ext cx="5392489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3F6139-2A31-DE42-8560-C0758D06ABBC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6393DD9-9764-CF4F-8CA3-4E78EC261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1541C9-9D42-0949-9B5C-E472F57004CF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32341" y="1825625"/>
            <a:ext cx="5392489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88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header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FC4C4-A6EE-D948-8811-F4D4A1EFEE3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7018" y="1451528"/>
            <a:ext cx="5392489" cy="97403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285773-DB29-0C4B-81D7-2CDF15E7CEA9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0DA79E-F054-384C-BABD-D4C2F6DEF9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31922D-1323-8E43-BB0F-95CA994EEBD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87018" y="2529555"/>
            <a:ext cx="5392489" cy="364740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1D101D-8AD9-8147-AE74-19E15C8D0570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40888" y="2529555"/>
            <a:ext cx="5392489" cy="364740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5413444-E96A-CB42-9832-91D4674E27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40888" y="1451528"/>
            <a:ext cx="5392489" cy="97403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389833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_Content header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A9FA0-407E-E048-8FF1-7713017DDE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7018" y="1451528"/>
            <a:ext cx="5392489" cy="97403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B0C1B8-5838-DB4C-B65E-846103987B30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7F0545-8982-E740-843A-927EBB239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FE2B79-83DF-7D47-B786-1336B35B6AA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87018" y="2529555"/>
            <a:ext cx="5392489" cy="364740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E153EB-66F2-BF47-B66A-16CB944843CE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40888" y="2529555"/>
            <a:ext cx="5392489" cy="364740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11E6D04-3EA1-FC4F-8B11-B1CC4DD621E7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40888" y="1451528"/>
            <a:ext cx="5392489" cy="97403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308117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7931EC1-8086-F04B-A302-1F7B0AA2BD0B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7C5A730-5353-CC44-9AD3-420754740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2CA9816-C5D7-B94A-9C83-2DB58998C1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BBDF2C6-80F6-2041-972E-5C8D0DE56DD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30698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A560AEE-C416-5641-A218-481F71236D62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2695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554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A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DCCD7D-C3E2-BF44-9D5C-A3F427E7B409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8F626E-7BC3-4D4E-B23A-04FADB77D2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D4F4DE-FC66-8F44-824A-29296EB641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720518-6DC0-7946-ABD0-C4CED87ADC6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30698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01E0A8-F476-3F42-B3D5-C85FE25AC5C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2695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544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DE12A-A16B-B044-882C-5DD635EE8E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931EC1-8086-F04B-A302-1F7B0AA2BD0B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7C5A730-5353-CC44-9AD3-420754740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64F23C0-0A7A-B344-B8EB-0F57CE6167C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8701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B3E638-03C3-AE4C-A664-3AF70979CAC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30698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E3398C1-69B0-D141-B92F-0E5C2312E28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30698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B7F466-FAA2-584C-B6F4-EE6AFA5C742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2695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CF47789-9178-B74E-8E59-579EE8C8AA2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12695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378263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1D019-F874-AB4C-820A-DA2AC121A4F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173CBC-5A12-5E47-8215-D3FF3BEF3787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CE607E-E414-E540-9602-0315F1FB84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6175FFE-ED79-F74B-87F6-8AAE49D13C70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8701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5CB2ED-8562-EA4A-95F2-AEE32DAE019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30698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5C19225-44F8-8644-B030-74C999EE200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30698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579434-84B3-B348-B7DA-29B7A21F1A5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2695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0228B32-9AC6-4545-9D65-51B7166356E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12695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30047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CAE221-2706-6B47-A4B0-B8C5B0E8D703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98FEE7-B5C5-0C41-84DC-A270592ABC3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7018" y="1466741"/>
            <a:ext cx="440839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0D85F29-B409-BE4D-9440-103AE9713F3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7018" y="2389215"/>
            <a:ext cx="4408398" cy="368458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3E919F-8869-BE43-9D86-63C0EF683B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2E5D263-FF3A-5043-A93E-2B9188A4FBC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01574" y="1466741"/>
            <a:ext cx="6423660" cy="4588012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40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20326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51BC7-A584-D24B-98F5-DEC699F85F6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20326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7003DF8-D5CB-8B40-A107-4FD35348620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37126" y="0"/>
            <a:ext cx="6725983" cy="6410528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27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5239F0-3847-8245-8A85-8D314DBDE30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3847" y="434716"/>
            <a:ext cx="4877728" cy="5437680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ED0A38-1031-EE4B-B2AF-6A34F5D10FFB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5697167" y="431688"/>
            <a:ext cx="6070986" cy="2501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48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64FF50-C73F-AD46-B300-EA35B0A4919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5697167" y="3371312"/>
            <a:ext cx="6070986" cy="2501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48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392562708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8916" y="340468"/>
            <a:ext cx="4325461" cy="17169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C3677F5-12B7-3241-B231-A769BA94A7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67624" y="340468"/>
            <a:ext cx="6782206" cy="5528519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E7A025D-298B-AB4D-9011-EC99474441A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498916" y="2275366"/>
            <a:ext cx="4325460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29033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C3677F5-12B7-3241-B231-A769BA94A7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42171" y="340468"/>
            <a:ext cx="6782206" cy="5528519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623" y="340468"/>
            <a:ext cx="4325461" cy="17169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BCFDFF0-1762-4E41-96DF-06BF9E7E117D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67623" y="2275366"/>
            <a:ext cx="4325461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68919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8916" y="340468"/>
            <a:ext cx="4325461" cy="14883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C3677F5-12B7-3241-B231-A769BA94A7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67624" y="340468"/>
            <a:ext cx="6782206" cy="5528519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6B661-9B45-8641-996A-E3C202AD0FEA}"/>
              </a:ext>
            </a:extLst>
          </p:cNvPr>
          <p:cNvSpPr/>
          <p:nvPr/>
        </p:nvSpPr>
        <p:spPr>
          <a:xfrm>
            <a:off x="7600517" y="2007433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47A4B6D-481E-6A4D-96F8-39CDC4E10A00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7498916" y="2275366"/>
            <a:ext cx="420326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75875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C3677F5-12B7-3241-B231-A769BA94A7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42171" y="340468"/>
            <a:ext cx="6782206" cy="5528519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50AEE3-8164-4C4C-BBBE-F0CFAD7B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623" y="340468"/>
            <a:ext cx="4325461" cy="14883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295FE4-F802-C148-964C-1AC592238B2D}"/>
              </a:ext>
            </a:extLst>
          </p:cNvPr>
          <p:cNvSpPr/>
          <p:nvPr/>
        </p:nvSpPr>
        <p:spPr>
          <a:xfrm>
            <a:off x="469223" y="2007433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0747508-FB85-5D46-A564-25DE9FC7874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7623" y="2275366"/>
            <a:ext cx="4325461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30018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5239F0-3847-8245-8A85-8D314DBDE30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3847" y="434716"/>
            <a:ext cx="4877728" cy="5437680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ED0A38-1031-EE4B-B2AF-6A34F5D10FFB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5697167" y="431688"/>
            <a:ext cx="6070986" cy="2501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64FF50-C73F-AD46-B300-EA35B0A4919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5697167" y="3371312"/>
            <a:ext cx="6070986" cy="2501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93852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403B2FE-6EA0-964B-A783-5E702977050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0151" y="434716"/>
            <a:ext cx="5407449" cy="4098373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0D68BA2-B521-4E47-8C71-B2C99C99E46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91012" y="434716"/>
            <a:ext cx="5407449" cy="4098373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00A1E58-BC75-6A4C-8045-33FAC041708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60152" y="4698564"/>
            <a:ext cx="5407448" cy="13854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AF9FB92-4009-D64D-A143-BDC62281DBE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291012" y="4698564"/>
            <a:ext cx="5407448" cy="13854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47558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C8C5D46-D529-8A40-8730-A0A90B5263D8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17967-AFB4-AE43-95E5-82B3B41E5B2B}"/>
              </a:ext>
            </a:extLst>
          </p:cNvPr>
          <p:cNvSpPr txBox="1"/>
          <p:nvPr/>
        </p:nvSpPr>
        <p:spPr>
          <a:xfrm>
            <a:off x="14134011" y="143691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B0BE2-FB28-AE41-9A8F-7583E1F675B2}"/>
              </a:ext>
            </a:extLst>
          </p:cNvPr>
          <p:cNvSpPr txBox="1"/>
          <p:nvPr/>
        </p:nvSpPr>
        <p:spPr>
          <a:xfrm>
            <a:off x="13977257" y="26909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42583A-7CD8-4D4E-AAF4-BE21F619A33C}"/>
              </a:ext>
            </a:extLst>
          </p:cNvPr>
          <p:cNvSpPr txBox="1"/>
          <p:nvPr/>
        </p:nvSpPr>
        <p:spPr>
          <a:xfrm>
            <a:off x="11418849" y="-150541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81086B7-74D3-F348-8238-C32E264E51F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1400865"/>
            <a:ext cx="12191999" cy="5437680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C94B63-C18F-1C4E-AE36-EE81FBECF39F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B67B33-2FDA-E94E-BEE7-ADB390663E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96738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39FDF8-6904-8147-B0D9-E432EDEF3137}"/>
              </a:ext>
            </a:extLst>
          </p:cNvPr>
          <p:cNvSpPr/>
          <p:nvPr/>
        </p:nvSpPr>
        <p:spPr>
          <a:xfrm>
            <a:off x="0" y="2174026"/>
            <a:ext cx="188843" cy="2087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94FB34-8707-684A-8F9B-A74E98147B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2150574"/>
            <a:ext cx="3355220" cy="2134832"/>
          </a:xfrm>
        </p:spPr>
        <p:txBody>
          <a:bodyPr anchor="ctr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</p:spTree>
    <p:extLst>
      <p:ext uri="{BB962C8B-B14F-4D97-AF65-F5344CB8AC3E}">
        <p14:creationId xmlns:p14="http://schemas.microsoft.com/office/powerpoint/2010/main" val="420524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A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9DAA52-5161-004E-94EB-1E81113F42E7}"/>
              </a:ext>
            </a:extLst>
          </p:cNvPr>
          <p:cNvSpPr/>
          <p:nvPr/>
        </p:nvSpPr>
        <p:spPr>
          <a:xfrm>
            <a:off x="0" y="2174026"/>
            <a:ext cx="188843" cy="2087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DAC889-4805-584C-A52E-58653D73AC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2150574"/>
            <a:ext cx="3355220" cy="2134832"/>
          </a:xfrm>
        </p:spPr>
        <p:txBody>
          <a:bodyPr anchor="ctr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</p:spTree>
    <p:extLst>
      <p:ext uri="{BB962C8B-B14F-4D97-AF65-F5344CB8AC3E}">
        <p14:creationId xmlns:p14="http://schemas.microsoft.com/office/powerpoint/2010/main" val="18872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283E5F-2D34-C745-AC34-435F660A4C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2150574"/>
            <a:ext cx="3355220" cy="2134832"/>
          </a:xfrm>
        </p:spPr>
        <p:txBody>
          <a:bodyPr anchor="t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F0E8D-7127-F548-80B4-59E0F49BB331}"/>
              </a:ext>
            </a:extLst>
          </p:cNvPr>
          <p:cNvSpPr/>
          <p:nvPr/>
        </p:nvSpPr>
        <p:spPr>
          <a:xfrm>
            <a:off x="487019" y="1948441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8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403B2FE-6EA0-964B-A783-5E702977050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0151" y="434716"/>
            <a:ext cx="5407449" cy="4098373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0D68BA2-B521-4E47-8C71-B2C99C99E46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91012" y="434716"/>
            <a:ext cx="5407449" cy="4098373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00A1E58-BC75-6A4C-8045-33FAC041708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60152" y="4698564"/>
            <a:ext cx="5407448" cy="13854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48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AF9FB92-4009-D64D-A143-BDC62281DBE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291012" y="4698564"/>
            <a:ext cx="5407448" cy="13854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48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429182822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A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7B53CD9-534C-4E40-9199-FFF21CD99A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2150574"/>
            <a:ext cx="3355220" cy="2134832"/>
          </a:xfrm>
        </p:spPr>
        <p:txBody>
          <a:bodyPr anchor="t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E1807F-F8C6-0D43-BF81-B815BDB188C6}"/>
              </a:ext>
            </a:extLst>
          </p:cNvPr>
          <p:cNvSpPr/>
          <p:nvPr/>
        </p:nvSpPr>
        <p:spPr>
          <a:xfrm>
            <a:off x="487019" y="1948441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3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283E5F-2D34-C745-AC34-435F660A4C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603974"/>
            <a:ext cx="3355220" cy="2263165"/>
          </a:xfrm>
        </p:spPr>
        <p:txBody>
          <a:bodyPr anchor="t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CE5CD1-95FE-7440-A11E-54296D3B774C}"/>
              </a:ext>
            </a:extLst>
          </p:cNvPr>
          <p:cNvSpPr/>
          <p:nvPr/>
        </p:nvSpPr>
        <p:spPr>
          <a:xfrm>
            <a:off x="487019" y="380910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9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20C83AA-987E-CC46-8EF2-6CE17680C5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603974"/>
            <a:ext cx="3355220" cy="2263165"/>
          </a:xfrm>
        </p:spPr>
        <p:txBody>
          <a:bodyPr anchor="t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3052B8-40B3-124C-B288-D010B6213A29}"/>
              </a:ext>
            </a:extLst>
          </p:cNvPr>
          <p:cNvSpPr/>
          <p:nvPr/>
        </p:nvSpPr>
        <p:spPr>
          <a:xfrm>
            <a:off x="487019" y="380910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5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76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A_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7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Image R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3F6FE6-5658-474A-8E38-A7EC88D042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6693" y="1"/>
            <a:ext cx="4645306" cy="6442736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6E54F7-E0C7-C64D-B8EB-BB47FC36692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4437" y="2981740"/>
            <a:ext cx="6653464" cy="2898200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2446756-3BA3-C145-AA2F-E31EB94C3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733" y="606291"/>
            <a:ext cx="6653464" cy="1771325"/>
          </a:xfrm>
        </p:spPr>
        <p:txBody>
          <a:bodyPr anchor="b">
            <a:normAutofit/>
          </a:bodyPr>
          <a:lstStyle>
            <a:lvl1pPr>
              <a:defRPr sz="3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04FFF1-452C-734D-A162-E9AC713453F0}"/>
              </a:ext>
            </a:extLst>
          </p:cNvPr>
          <p:cNvSpPr/>
          <p:nvPr/>
        </p:nvSpPr>
        <p:spPr>
          <a:xfrm>
            <a:off x="833333" y="2634512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6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8BF7812-4F0D-CA4D-A89C-E151C0D87CBA}"/>
              </a:ext>
            </a:extLst>
          </p:cNvPr>
          <p:cNvGrpSpPr/>
          <p:nvPr/>
        </p:nvGrpSpPr>
        <p:grpSpPr>
          <a:xfrm>
            <a:off x="494828" y="779520"/>
            <a:ext cx="4835073" cy="4868267"/>
            <a:chOff x="914400" y="1305210"/>
            <a:chExt cx="3995928" cy="4023361"/>
          </a:xfrm>
        </p:grpSpPr>
        <p:pic>
          <p:nvPicPr>
            <p:cNvPr id="16" name="Picture 15" descr="A person standing in front of a building&#10;&#10;Description automatically generated">
              <a:extLst>
                <a:ext uri="{FF2B5EF4-FFF2-40B4-BE49-F238E27FC236}">
                  <a16:creationId xmlns:a16="http://schemas.microsoft.com/office/drawing/2014/main" id="{C2E5600C-8E99-994A-9342-2C22638AF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468"/>
            <a:stretch/>
          </p:blipFill>
          <p:spPr>
            <a:xfrm>
              <a:off x="914400" y="1305211"/>
              <a:ext cx="3995928" cy="402336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B1DB63-4F3F-B542-839E-919310ED6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632" y="1305210"/>
              <a:ext cx="3249696" cy="4005072"/>
            </a:xfrm>
            <a:prstGeom prst="rect">
              <a:avLst/>
            </a:prstGeom>
          </p:spPr>
        </p:pic>
      </p:grp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EE279DF6-8727-8345-A267-34D9115B1A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38536" y="2649097"/>
            <a:ext cx="6074345" cy="2965377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56C6E133-5377-6B43-99D3-1371046739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35833" y="779520"/>
            <a:ext cx="6077048" cy="1325563"/>
          </a:xfrm>
        </p:spPr>
        <p:txBody>
          <a:bodyPr anchor="b">
            <a:normAutofit/>
          </a:bodyPr>
          <a:lstStyle>
            <a:lvl1pPr>
              <a:defRPr sz="3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87E994-CAB5-D245-8D06-1C9F2D9C1681}"/>
              </a:ext>
            </a:extLst>
          </p:cNvPr>
          <p:cNvSpPr/>
          <p:nvPr/>
        </p:nvSpPr>
        <p:spPr>
          <a:xfrm>
            <a:off x="5627273" y="2331924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1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Image Pattern Stit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1095BA5-6C18-5D43-9467-5E94F4A6A9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0" y="0"/>
            <a:ext cx="5330952" cy="64099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FEC08-9146-B643-BAAD-17F28B50E2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9" b="32401"/>
          <a:stretch/>
        </p:blipFill>
        <p:spPr>
          <a:xfrm>
            <a:off x="6597387" y="-2"/>
            <a:ext cx="508485" cy="6409944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65A02E5-3535-F14D-B14E-83A060175A7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4437" y="2961192"/>
            <a:ext cx="5546442" cy="2898200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33A554F-D923-3643-959F-B45279E3BA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733" y="585743"/>
            <a:ext cx="5546443" cy="1771325"/>
          </a:xfrm>
        </p:spPr>
        <p:txBody>
          <a:bodyPr anchor="b">
            <a:normAutofit/>
          </a:bodyPr>
          <a:lstStyle>
            <a:lvl1pPr>
              <a:defRPr sz="3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700A31-61C9-8241-BAFE-3DF8E1F4F094}"/>
              </a:ext>
            </a:extLst>
          </p:cNvPr>
          <p:cNvSpPr/>
          <p:nvPr/>
        </p:nvSpPr>
        <p:spPr>
          <a:xfrm>
            <a:off x="833333" y="2617090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4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Image Pattern Stit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28424-5476-4745-BDC8-2B5E8A2B1D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073453" cy="6409942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AFEC08-9146-B643-BAAD-17F28B50E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9" b="32401"/>
          <a:stretch/>
        </p:blipFill>
        <p:spPr>
          <a:xfrm>
            <a:off x="5094001" y="-2"/>
            <a:ext cx="508485" cy="6409944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65A02E5-3535-F14D-B14E-83A060175A7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981740"/>
            <a:ext cx="5546442" cy="2898200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33A554F-D923-3643-959F-B45279E3BA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3296" y="606291"/>
            <a:ext cx="5546443" cy="1771325"/>
          </a:xfrm>
        </p:spPr>
        <p:txBody>
          <a:bodyPr anchor="b">
            <a:normAutofit/>
          </a:bodyPr>
          <a:lstStyle>
            <a:lvl1pPr>
              <a:defRPr sz="3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A954A5-6199-4D41-90D0-C9A988E4A3CC}"/>
              </a:ext>
            </a:extLst>
          </p:cNvPr>
          <p:cNvSpPr/>
          <p:nvPr/>
        </p:nvSpPr>
        <p:spPr>
          <a:xfrm>
            <a:off x="6194896" y="2617090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8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Image Pattern Stit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28424-5476-4745-BDC8-2B5E8A2B1D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5872" y="0"/>
            <a:ext cx="5086127" cy="6409942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AFEC08-9146-B643-BAAD-17F28B50E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9" b="32401"/>
          <a:stretch/>
        </p:blipFill>
        <p:spPr>
          <a:xfrm>
            <a:off x="6597387" y="-2"/>
            <a:ext cx="508485" cy="6409942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65A02E5-3535-F14D-B14E-83A060175A7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4437" y="2981740"/>
            <a:ext cx="5546442" cy="2898200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33A554F-D923-3643-959F-B45279E3BA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733" y="606291"/>
            <a:ext cx="5546443" cy="1771325"/>
          </a:xfrm>
        </p:spPr>
        <p:txBody>
          <a:bodyPr anchor="b">
            <a:normAutofit/>
          </a:bodyPr>
          <a:lstStyle>
            <a:lvl1pPr>
              <a:defRPr sz="3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E41933-507E-654F-A696-937EDF45061B}"/>
              </a:ext>
            </a:extLst>
          </p:cNvPr>
          <p:cNvSpPr/>
          <p:nvPr/>
        </p:nvSpPr>
        <p:spPr>
          <a:xfrm>
            <a:off x="833333" y="2617090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5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C8C5D46-D529-8A40-8730-A0A90B5263D8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17967-AFB4-AE43-95E5-82B3B41E5B2B}"/>
              </a:ext>
            </a:extLst>
          </p:cNvPr>
          <p:cNvSpPr txBox="1"/>
          <p:nvPr/>
        </p:nvSpPr>
        <p:spPr>
          <a:xfrm>
            <a:off x="14134011" y="143691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B0BE2-FB28-AE41-9A8F-7583E1F675B2}"/>
              </a:ext>
            </a:extLst>
          </p:cNvPr>
          <p:cNvSpPr txBox="1"/>
          <p:nvPr/>
        </p:nvSpPr>
        <p:spPr>
          <a:xfrm>
            <a:off x="13977257" y="26909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42583A-7CD8-4D4E-AAF4-BE21F619A33C}"/>
              </a:ext>
            </a:extLst>
          </p:cNvPr>
          <p:cNvSpPr txBox="1"/>
          <p:nvPr/>
        </p:nvSpPr>
        <p:spPr>
          <a:xfrm>
            <a:off x="11418849" y="-150541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81086B7-74D3-F348-8238-C32E264E51F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1400865"/>
            <a:ext cx="12191999" cy="5437680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C94B63-C18F-1C4E-AE36-EE81FBECF39F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B67B33-2FDA-E94E-BEE7-ADB390663E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490396868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973F0CA4-FF02-854D-B8D7-2F9AB6031155}"/>
              </a:ext>
            </a:extLst>
          </p:cNvPr>
          <p:cNvSpPr/>
          <p:nvPr/>
        </p:nvSpPr>
        <p:spPr>
          <a:xfrm>
            <a:off x="0" y="0"/>
            <a:ext cx="2438400" cy="641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86F920-DD06-A740-A602-11A7EDF313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759" y="1046479"/>
            <a:ext cx="3383281" cy="43883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26ADCD-DE9C-2844-97D7-C097DFF3C2BF}"/>
              </a:ext>
            </a:extLst>
          </p:cNvPr>
          <p:cNvSpPr/>
          <p:nvPr/>
        </p:nvSpPr>
        <p:spPr>
          <a:xfrm>
            <a:off x="4772188" y="0"/>
            <a:ext cx="7419812" cy="4141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2188" y="1046479"/>
            <a:ext cx="6970063" cy="1020334"/>
          </a:xfrm>
        </p:spPr>
        <p:txBody>
          <a:bodyPr anchor="b">
            <a:normAutofit/>
          </a:bodyPr>
          <a:lstStyle>
            <a:lvl1pPr algn="l">
              <a:defRPr sz="32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18D5FE-EFF0-5C42-A62B-0FCB9CC53567}"/>
              </a:ext>
            </a:extLst>
          </p:cNvPr>
          <p:cNvSpPr txBox="1"/>
          <p:nvPr/>
        </p:nvSpPr>
        <p:spPr>
          <a:xfrm>
            <a:off x="3675017" y="-28738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0A3639-888B-1B40-B98E-91DE3D9959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274399" y="-3502210"/>
            <a:ext cx="415391" cy="74198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512CE7-A0AA-054F-8BD4-A28B740BA5F8}"/>
              </a:ext>
            </a:extLst>
          </p:cNvPr>
          <p:cNvSpPr txBox="1"/>
          <p:nvPr/>
        </p:nvSpPr>
        <p:spPr>
          <a:xfrm>
            <a:off x="8038011" y="-67926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7BA6D4-E803-864F-A12B-1BD5637B7D4C}"/>
              </a:ext>
            </a:extLst>
          </p:cNvPr>
          <p:cNvSpPr/>
          <p:nvPr/>
        </p:nvSpPr>
        <p:spPr>
          <a:xfrm>
            <a:off x="4873788" y="2373258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71471D-C613-4646-AD44-5335518846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72189" y="2770036"/>
            <a:ext cx="6970062" cy="306159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9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973F0CA4-FF02-854D-B8D7-2F9AB6031155}"/>
              </a:ext>
            </a:extLst>
          </p:cNvPr>
          <p:cNvSpPr/>
          <p:nvPr/>
        </p:nvSpPr>
        <p:spPr>
          <a:xfrm>
            <a:off x="0" y="0"/>
            <a:ext cx="2438400" cy="6410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B745EA-F537-214E-A907-5FFDEDD458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759" y="1042453"/>
            <a:ext cx="3383281" cy="43931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44E1A2-287D-E646-B037-631684F7B8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271223" y="-3499034"/>
            <a:ext cx="421742" cy="7419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229F90-E917-B14A-B7A5-B7E1C556C8A4}"/>
              </a:ext>
            </a:extLst>
          </p:cNvPr>
          <p:cNvSpPr txBox="1"/>
          <p:nvPr/>
        </p:nvSpPr>
        <p:spPr>
          <a:xfrm>
            <a:off x="3631474" y="-71410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B03700-1904-0140-96A6-6AF91E866370}"/>
              </a:ext>
            </a:extLst>
          </p:cNvPr>
          <p:cNvSpPr txBox="1"/>
          <p:nvPr/>
        </p:nvSpPr>
        <p:spPr>
          <a:xfrm>
            <a:off x="4035669" y="755259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5CFA342-CD41-B649-892E-4FE62AA36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2188" y="1046479"/>
            <a:ext cx="6970063" cy="1020334"/>
          </a:xfrm>
        </p:spPr>
        <p:txBody>
          <a:bodyPr anchor="b">
            <a:normAutofit/>
          </a:bodyPr>
          <a:lstStyle>
            <a:lvl1pPr algn="l">
              <a:defRPr sz="32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DB0D269-E66A-B84C-8FC5-132D12BB0D6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72189" y="2770036"/>
            <a:ext cx="6970062" cy="306159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DA06FA-2101-5949-AF55-3DD8428BF320}"/>
              </a:ext>
            </a:extLst>
          </p:cNvPr>
          <p:cNvSpPr/>
          <p:nvPr/>
        </p:nvSpPr>
        <p:spPr>
          <a:xfrm>
            <a:off x="4873788" y="2373258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8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1534D5D1-5BCA-6246-AC95-BA8AB4756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8754" y="-4087180"/>
            <a:ext cx="10462647" cy="785017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973F0CA4-FF02-854D-B8D7-2F9AB6031155}"/>
              </a:ext>
            </a:extLst>
          </p:cNvPr>
          <p:cNvSpPr/>
          <p:nvPr/>
        </p:nvSpPr>
        <p:spPr>
          <a:xfrm>
            <a:off x="0" y="0"/>
            <a:ext cx="2438400" cy="6410960"/>
          </a:xfrm>
          <a:prstGeom prst="rect">
            <a:avLst/>
          </a:prstGeom>
          <a:solidFill>
            <a:srgbClr val="EA8C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55" name="Picture 54" descr="A group of people sitting at a table in front of a computer&#10;&#10;Description automatically generated">
            <a:extLst>
              <a:ext uri="{FF2B5EF4-FFF2-40B4-BE49-F238E27FC236}">
                <a16:creationId xmlns:a16="http://schemas.microsoft.com/office/drawing/2014/main" id="{C9FA409C-EE1A-DA4C-BAFB-BF5103BA3B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760" y="1046480"/>
            <a:ext cx="3383280" cy="43891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1DF4B-B0A8-2243-A6A1-33D804E31A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2188" y="1046479"/>
            <a:ext cx="6970063" cy="1020334"/>
          </a:xfrm>
        </p:spPr>
        <p:txBody>
          <a:bodyPr anchor="b">
            <a:normAutofit/>
          </a:bodyPr>
          <a:lstStyle>
            <a:lvl1pPr algn="l">
              <a:defRPr sz="32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FEB8395-9C7C-D64D-8AF3-193FDC4B4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72189" y="2770036"/>
            <a:ext cx="6970062" cy="306159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650C11-2D23-DB43-9391-2C4560BAB6B5}"/>
              </a:ext>
            </a:extLst>
          </p:cNvPr>
          <p:cNvSpPr/>
          <p:nvPr/>
        </p:nvSpPr>
        <p:spPr>
          <a:xfrm>
            <a:off x="4873788" y="2373258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E550756-1942-B349-B3B7-F4B72902B989}"/>
              </a:ext>
            </a:extLst>
          </p:cNvPr>
          <p:cNvSpPr/>
          <p:nvPr/>
        </p:nvSpPr>
        <p:spPr>
          <a:xfrm>
            <a:off x="0" y="0"/>
            <a:ext cx="2438400" cy="6410960"/>
          </a:xfrm>
          <a:prstGeom prst="rect">
            <a:avLst/>
          </a:prstGeom>
          <a:solidFill>
            <a:srgbClr val="0A8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73084DD-EBB4-2A42-8793-765CA7C82F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05" t="8391" r="18779" b="24891"/>
          <a:stretch/>
        </p:blipFill>
        <p:spPr>
          <a:xfrm rot="16200000">
            <a:off x="8253405" y="-3485189"/>
            <a:ext cx="457379" cy="7419814"/>
          </a:xfrm>
          <a:prstGeom prst="rect">
            <a:avLst/>
          </a:prstGeom>
        </p:spPr>
      </p:pic>
      <p:pic>
        <p:nvPicPr>
          <p:cNvPr id="26" name="Picture 25" descr="A person wearing glasses&#10;&#10;Description automatically generated">
            <a:extLst>
              <a:ext uri="{FF2B5EF4-FFF2-40B4-BE49-F238E27FC236}">
                <a16:creationId xmlns:a16="http://schemas.microsoft.com/office/drawing/2014/main" id="{8EE57C86-917C-764A-A959-27D6F6F950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40"/>
          <a:stretch/>
        </p:blipFill>
        <p:spPr>
          <a:xfrm>
            <a:off x="741143" y="1046477"/>
            <a:ext cx="3383280" cy="44356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909C54-91C5-2840-BE1E-1009E24D19D0}"/>
              </a:ext>
            </a:extLst>
          </p:cNvPr>
          <p:cNvSpPr txBox="1"/>
          <p:nvPr/>
        </p:nvSpPr>
        <p:spPr>
          <a:xfrm>
            <a:off x="2124635" y="-84716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88641A-46A2-3F4E-83EA-ECDB9FEE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2188" y="1046479"/>
            <a:ext cx="6970063" cy="1020334"/>
          </a:xfrm>
        </p:spPr>
        <p:txBody>
          <a:bodyPr anchor="b">
            <a:normAutofit/>
          </a:bodyPr>
          <a:lstStyle>
            <a:lvl1pPr algn="l">
              <a:defRPr sz="32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BC829C-D947-AB45-87C0-7AB075F244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72189" y="2770036"/>
            <a:ext cx="6970062" cy="306159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EFDBD8-3F0B-1A4A-9C6C-3230E634D638}"/>
              </a:ext>
            </a:extLst>
          </p:cNvPr>
          <p:cNvSpPr/>
          <p:nvPr/>
        </p:nvSpPr>
        <p:spPr>
          <a:xfrm>
            <a:off x="4873788" y="2373258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2CE9B-151D-1C4A-8F55-D4DF521548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5766" b="17147"/>
          <a:stretch/>
        </p:blipFill>
        <p:spPr>
          <a:xfrm rot="16200000">
            <a:off x="8292626" y="-3535634"/>
            <a:ext cx="457200" cy="749807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E550756-1942-B349-B3B7-F4B72902B989}"/>
              </a:ext>
            </a:extLst>
          </p:cNvPr>
          <p:cNvSpPr/>
          <p:nvPr/>
        </p:nvSpPr>
        <p:spPr>
          <a:xfrm>
            <a:off x="0" y="0"/>
            <a:ext cx="2438400" cy="6410960"/>
          </a:xfrm>
          <a:prstGeom prst="rect">
            <a:avLst/>
          </a:prstGeom>
          <a:solidFill>
            <a:srgbClr val="45A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909C54-91C5-2840-BE1E-1009E24D19D0}"/>
              </a:ext>
            </a:extLst>
          </p:cNvPr>
          <p:cNvSpPr txBox="1"/>
          <p:nvPr/>
        </p:nvSpPr>
        <p:spPr>
          <a:xfrm>
            <a:off x="2124635" y="-84716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88641A-46A2-3F4E-83EA-ECDB9FEE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2188" y="1046479"/>
            <a:ext cx="6970063" cy="1020334"/>
          </a:xfrm>
        </p:spPr>
        <p:txBody>
          <a:bodyPr anchor="b">
            <a:normAutofit/>
          </a:bodyPr>
          <a:lstStyle>
            <a:lvl1pPr algn="l">
              <a:defRPr sz="32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321063-BD38-4A45-B795-AABF36430F43}"/>
              </a:ext>
            </a:extLst>
          </p:cNvPr>
          <p:cNvSpPr/>
          <p:nvPr/>
        </p:nvSpPr>
        <p:spPr>
          <a:xfrm>
            <a:off x="4772188" y="2373258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BC829C-D947-AB45-87C0-7AB075F244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72189" y="2770036"/>
            <a:ext cx="6970062" cy="306159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pic>
        <p:nvPicPr>
          <p:cNvPr id="6" name="Picture 5" descr="A person sitting on a table&#10;&#10;Description automatically generated">
            <a:extLst>
              <a:ext uri="{FF2B5EF4-FFF2-40B4-BE49-F238E27FC236}">
                <a16:creationId xmlns:a16="http://schemas.microsoft.com/office/drawing/2014/main" id="{CAE39C77-BE62-A54E-B869-91D4034BF8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760" y="1046478"/>
            <a:ext cx="3383280" cy="443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768ACA3-3EFC-B744-8C25-A4CE4D692798}"/>
              </a:ext>
            </a:extLst>
          </p:cNvPr>
          <p:cNvSpPr/>
          <p:nvPr/>
        </p:nvSpPr>
        <p:spPr>
          <a:xfrm>
            <a:off x="0" y="0"/>
            <a:ext cx="2438400" cy="6410960"/>
          </a:xfrm>
          <a:prstGeom prst="rect">
            <a:avLst/>
          </a:prstGeom>
          <a:solidFill>
            <a:srgbClr val="004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15" name="Picture 14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1EFE7723-B92E-654C-B660-606826CD04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760" y="1046480"/>
            <a:ext cx="3383280" cy="4389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155E50-26CB-3640-81B5-2C034FA05C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9593"/>
          <a:stretch/>
        </p:blipFill>
        <p:spPr>
          <a:xfrm>
            <a:off x="4809583" y="1275"/>
            <a:ext cx="7379208" cy="42962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6C36773-970A-1B4C-9B01-CEA462C1B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2188" y="1046479"/>
            <a:ext cx="6970063" cy="1020334"/>
          </a:xfrm>
        </p:spPr>
        <p:txBody>
          <a:bodyPr anchor="b">
            <a:normAutofit/>
          </a:bodyPr>
          <a:lstStyle>
            <a:lvl1pPr algn="l">
              <a:defRPr sz="32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7324F0-2083-C641-BCA4-3C2EC18A264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72189" y="2770036"/>
            <a:ext cx="6970062" cy="306159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877647-90F7-D142-8BDD-BF9BD9F055E1}"/>
              </a:ext>
            </a:extLst>
          </p:cNvPr>
          <p:cNvSpPr/>
          <p:nvPr/>
        </p:nvSpPr>
        <p:spPr>
          <a:xfrm>
            <a:off x="4873788" y="2373258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4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768ACA3-3EFC-B744-8C25-A4CE4D692798}"/>
              </a:ext>
            </a:extLst>
          </p:cNvPr>
          <p:cNvSpPr/>
          <p:nvPr/>
        </p:nvSpPr>
        <p:spPr>
          <a:xfrm>
            <a:off x="0" y="0"/>
            <a:ext cx="2438400" cy="6410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5E554D-3F81-8E49-9ACF-22DC44DC05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760" y="1046480"/>
            <a:ext cx="3383280" cy="43920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B4CBF8-DC3F-DE40-874F-6B24BE0180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9" b="18449"/>
          <a:stretch/>
        </p:blipFill>
        <p:spPr>
          <a:xfrm rot="5400000">
            <a:off x="8258213" y="-3486506"/>
            <a:ext cx="447759" cy="74198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B6FCCC-1C4C-D14C-9BF0-94EB3A5ACBA2}"/>
              </a:ext>
            </a:extLst>
          </p:cNvPr>
          <p:cNvSpPr txBox="1"/>
          <p:nvPr/>
        </p:nvSpPr>
        <p:spPr>
          <a:xfrm>
            <a:off x="4127863" y="-75764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D4C00CF-09CD-A34D-A06A-D2285A10A7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2188" y="1046479"/>
            <a:ext cx="6970063" cy="1020334"/>
          </a:xfrm>
        </p:spPr>
        <p:txBody>
          <a:bodyPr anchor="b">
            <a:normAutofit/>
          </a:bodyPr>
          <a:lstStyle>
            <a:lvl1pPr algn="l">
              <a:defRPr sz="32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42B0582-2347-5D46-A812-9CBE4E5420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72189" y="2770036"/>
            <a:ext cx="6970062" cy="306159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50AD8A-A6CE-B140-B648-FCF2A5C01BB0}"/>
              </a:ext>
            </a:extLst>
          </p:cNvPr>
          <p:cNvSpPr/>
          <p:nvPr/>
        </p:nvSpPr>
        <p:spPr>
          <a:xfrm>
            <a:off x="4873788" y="2373258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rgbClr val="004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316193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93457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20291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39FDF8-6904-8147-B0D9-E432EDEF3137}"/>
              </a:ext>
            </a:extLst>
          </p:cNvPr>
          <p:cNvSpPr/>
          <p:nvPr/>
        </p:nvSpPr>
        <p:spPr>
          <a:xfrm>
            <a:off x="0" y="2174026"/>
            <a:ext cx="188843" cy="2087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94FB34-8707-684A-8F9B-A74E98147B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2150574"/>
            <a:ext cx="3355220" cy="2134832"/>
          </a:xfrm>
        </p:spPr>
        <p:txBody>
          <a:bodyPr anchor="ctr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</p:spTree>
    <p:extLst>
      <p:ext uri="{BB962C8B-B14F-4D97-AF65-F5344CB8AC3E}">
        <p14:creationId xmlns:p14="http://schemas.microsoft.com/office/powerpoint/2010/main" val="1971483954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424359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110210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297322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367234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1"/>
            <a:ext cx="5310334" cy="63990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D1CB583-7665-A346-85B1-1C2E9573E7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195908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rgbClr val="377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5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F11DD2-C6EB-B949-8F97-1B1CD133DF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311781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F11DD2-C6EB-B949-8F97-1B1CD133DF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118886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E3FA29B-29F7-6546-98D8-46D02F0DDE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189331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24BDF7-11B4-5A49-9E40-3DA63CEDC4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280913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A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9DAA52-5161-004E-94EB-1E81113F42E7}"/>
              </a:ext>
            </a:extLst>
          </p:cNvPr>
          <p:cNvSpPr/>
          <p:nvPr/>
        </p:nvSpPr>
        <p:spPr>
          <a:xfrm>
            <a:off x="0" y="2174026"/>
            <a:ext cx="188843" cy="2087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DAC889-4805-584C-A52E-58653D73AC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2150574"/>
            <a:ext cx="3355220" cy="2134832"/>
          </a:xfrm>
        </p:spPr>
        <p:txBody>
          <a:bodyPr anchor="ctr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</p:spTree>
    <p:extLst>
      <p:ext uri="{BB962C8B-B14F-4D97-AF65-F5344CB8AC3E}">
        <p14:creationId xmlns:p14="http://schemas.microsoft.com/office/powerpoint/2010/main" val="3778307508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8E15B35-083B-F945-BC38-C8EB18134A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340385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3978B43-0AF7-3E47-89C8-D40E10F2BDC2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3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3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3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ED9F343-AE19-2C43-BFFD-A81BAEB31C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621582F-8F01-334A-8E65-FD2D077AA1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04750CF-E84E-FD48-A31A-BB4F9A2885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20433188-D367-BB41-A153-3998F91552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80F5A2B-A3B3-9E43-853B-84B7BEC16D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E624C5F5-97DE-EB48-A715-772D2EA170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D52EFDC3-D2C7-334E-9503-D65EC8638C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9131E2C-503C-EC4F-8C54-A2411DBAC3B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111151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93A8376-5BC9-4741-A169-D312A1B12607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ED9F343-AE19-2C43-BFFD-A81BAEB31C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621582F-8F01-334A-8E65-FD2D077AA1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04750CF-E84E-FD48-A31A-BB4F9A2885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2DF82D76-277D-E046-AC2E-4FFF8D3D71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E67003B3-A3B4-6E49-8640-2279BC090F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2FF2D7C0-8FB2-5245-A3C4-47F9EC08DD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92D9E722-5F91-4042-9632-287876CDEB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6A45E28-3E3D-B249-BE15-CF91B823D0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134622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EDFF794-2F88-6843-B5D5-FBEE06C219E5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E9B982C-A905-C242-AF58-B08D6FF4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FFBF2CB-9C3C-1A43-AB56-56136C5034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0400A32F-8685-F443-868F-1FE77EDA77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8D6E6A9D-E2A0-744A-8A34-64FC6A9DB6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55B6DF17-1C04-1846-AD0E-6186E64F9C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8DF01A3B-CD12-7847-B3C0-99FA734194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9FCCF2B-19A0-EA4D-971E-BB17E644CC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FA91D86B-9551-A04C-81C9-80E242022F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194679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346E5BE-2C76-8A47-8838-8E6DAD8F4BC9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rgbClr val="44AE9B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rgbClr val="44AE9B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rgbClr val="44AE9B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40978F-277D-F14B-8FCF-C81B1171CF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3B9C872-46BA-CB48-B084-D89FFBDAF6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4FB4237-6D31-D14C-B375-E24270A736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340ADAA-26D5-7249-8562-60024E6B8F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9C6F58B-9916-4B4E-9793-3DDF33C60B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rgbClr val="44AE9B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F104220-04DD-4944-9C9D-5EA6762176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7119A85-9672-4042-811B-698EDE17BF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F80F75D-C361-0546-8087-C25DC5178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320813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A806622-B586-2D41-98AF-B13D6EF4E19F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40978F-277D-F14B-8FCF-C81B1171CF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3B9C872-46BA-CB48-B084-D89FFBDAF6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4FB4237-6D31-D14C-B375-E24270A736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190DFBD7-C459-C94C-BC2E-476F5A4E47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5AE292AC-9617-2E43-9476-B67238463E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2D12519E-08D3-9A45-895A-BE70DFA052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B967EDAB-75E6-7543-9A54-5248CD1F1F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D218F053-15BC-D442-A86B-0E4A05536D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171802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A806622-B586-2D41-98AF-B13D6EF4E19F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40978F-277D-F14B-8FCF-C81B1171CF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3B9C872-46BA-CB48-B084-D89FFBDAF6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4FB4237-6D31-D14C-B375-E24270A736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190DFBD7-C459-C94C-BC2E-476F5A4E47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5AE292AC-9617-2E43-9476-B67238463E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5497C75-B2D6-EA49-B566-FFEB4D1B18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5A0279B-DA32-DD47-BC5A-6F44637950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B190D22-C83C-DE44-9416-1333BC92A7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84925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D58F757-8CF5-3D4E-99AE-BF28103565AB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40978F-277D-F14B-8FCF-C81B1171CF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3B9C872-46BA-CB48-B084-D89FFBDAF6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4FB4237-6D31-D14C-B375-E24270A736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3DAF541-4EB6-354A-B7C4-1A7260BCE3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37C2EFB-C2BD-8746-845B-E77EFA410E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4C50C2A-3B8A-0643-8419-7C68478531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096E687-6A2E-9340-8807-36A7559F82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A78408B4-3EAA-9448-8E30-4FF8C647CA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353921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51BC7-A584-D24B-98F5-DEC699F85F6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5B33115-40C4-2144-BDE2-AADBE2CC9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070CDA-EE54-5740-9455-C2BE07EB21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3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5B33115-40C4-2144-BDE2-AADBE2CC9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C48955-6D01-C142-A973-10463B885A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F7B339B-07FD-C145-9923-72F308B1529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434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283E5F-2D34-C745-AC34-435F660A4C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2150574"/>
            <a:ext cx="3355220" cy="2134832"/>
          </a:xfrm>
        </p:spPr>
        <p:txBody>
          <a:bodyPr anchor="t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F0E8D-7127-F548-80B4-59E0F49BB331}"/>
              </a:ext>
            </a:extLst>
          </p:cNvPr>
          <p:cNvSpPr/>
          <p:nvPr/>
        </p:nvSpPr>
        <p:spPr>
          <a:xfrm>
            <a:off x="487019" y="1948441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2143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28D09B-0534-0044-A2D8-B98D2F518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AB4EC28-2EE1-C342-9E47-C67872B064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D7CD5FD-9863-1948-9CE7-15B13D72BF9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834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28D09B-0534-0044-A2D8-B98D2F518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AB4EC28-2EE1-C342-9E47-C67872B064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C200789-D671-5A47-95D8-8D22E464E54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5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F86623-A7B3-7C40-BC25-3F9BA67B9A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B3F8D84-F998-A942-ACAC-509F7E1FC5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4E260F4-CCED-0D4D-8326-9F08AD6F281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169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572770-1214-A640-89E8-732D750B93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D507CA0-0B8C-CC4A-B6FB-38007072DF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45D1ED6-F124-8648-BBFD-909F2A36819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815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ABBD15-C764-D44F-A079-A682C6881F85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9C697D-85E3-2B4A-8E51-BEE0AC3B2D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FB5DCE-D91E-2C4F-A3CC-F4DC161EF759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067893-83A5-9A4F-8FF9-911C2F1C586D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28D48F-7D12-1042-A62C-F4E27F86D043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BCE0EE-8C96-3E4D-8FB6-6DE70E4D18E7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8F1-4926-1F4C-B858-F295E41384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DDA33AC0-47D6-064F-8896-FB1AAA936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96C4967-AFD9-B140-B34B-ED8EB3D3533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993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068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1FAF-7314-44A7-A720-AB66ABD1BA85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accent3"/>
                </a:solidFill>
              </a:rPr>
              <a:t>Opportunity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74ACCC-8E58-459E-8D94-4D94F4F1A524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accent3"/>
                </a:solidFill>
              </a:rPr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D1D92F-AA6A-493C-8EC1-DD8A92F05801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EDBF0B-55AA-4747-99A1-5BBA3EE405BC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EFBC44-8195-449B-9C95-63E2E0F44FE6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accent3"/>
                </a:solidFill>
              </a:rPr>
              <a:t>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5F3673-983E-42F9-AAB8-C4145FF70C8D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1594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1E28F2-5BEE-4579-91D5-FB9AB4BF0F52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accent3"/>
                </a:solidFill>
              </a:rPr>
              <a:t>Opportunity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B66E1-B07E-46E7-B6E2-EE07EB77F6C6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accent3"/>
                </a:solidFill>
              </a:rPr>
              <a:t>Solution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FB483A-9906-492B-A801-4770732B321D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3E7FBB-1635-4BCE-9CAB-08F4EB618358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51D5BC-4550-4F2D-AACA-BF845F3C5F2D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accent3"/>
                </a:solidFill>
              </a:rPr>
              <a:t>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41F716-3E7F-41C3-98BE-8801D1E8C725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50843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004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AE9B"/>
              </a:solidFill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1ABC48-8139-4005-B894-3036219F25A0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rgbClr val="44AE9B"/>
                </a:solidFill>
              </a:rPr>
              <a:t>Opportunity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705654-C815-467A-B062-47B921E64828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rgbClr val="44AE9B"/>
                </a:solidFill>
              </a:rPr>
              <a:t>Solution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C1C8C7-81C0-4767-BD78-70A5CB59F12E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CDD51E-6E33-4F0F-A0DD-BBC341D9A0A9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903AEF-E75A-4990-A3AB-B9D7F3708C7B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rgbClr val="44AE9B"/>
                </a:solidFill>
              </a:rPr>
              <a:t>Results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526716-1785-44B5-A522-3C6CC0BB22EC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6139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197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A9D534-E298-42DA-A239-498A38D5BB08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Opportunity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FCE87C-E9D8-406B-B4B4-368E6639FA4C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8B4E30-05FA-4C40-A290-EE6EDD320067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E9A4A4-1FA9-464D-8ADF-F0D16FE5E605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AB5629-23DD-442E-B5BB-02E5DA58148E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8EC2AB-CDD5-49E3-BB94-CD473AA19C2D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5292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EF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36F738-8E13-49B7-8B81-AF48F4CD6CFA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Opportunity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090336-6353-473F-A258-AB7713058D84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8A0D73-D69F-46E3-B886-C4E8B1484846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A2F7AD-9A5B-4586-A958-DA524CA4F64E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A28644-EE4D-49D7-85B1-BCB28F073B47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FF4DEA-00D8-4BB6-932D-263E4BF759A2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8540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A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7B53CD9-534C-4E40-9199-FFF21CD99A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2150574"/>
            <a:ext cx="3355220" cy="2134832"/>
          </a:xfrm>
        </p:spPr>
        <p:txBody>
          <a:bodyPr anchor="t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E1807F-F8C6-0D43-BF81-B815BDB188C6}"/>
              </a:ext>
            </a:extLst>
          </p:cNvPr>
          <p:cNvSpPr/>
          <p:nvPr/>
        </p:nvSpPr>
        <p:spPr>
          <a:xfrm>
            <a:off x="487019" y="1948441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19341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EA8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6DA6CD-5B44-445A-BE23-00C5C2088E5A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Opportunity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3C0D28-FB25-47E8-A1E4-DFC2EBF2EBD7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9FF6DF-690E-49E9-910C-0498689BDC15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315F49-431E-43F3-802E-AF94362F7305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A40EEF-2453-4F8E-B462-12C7C08E9D9D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7C8CD2-5298-439A-A295-6190CBEF0074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6919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1CA0B0-9B75-4B59-BD23-29306B7ED2EC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Opportunity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53A746-CFE3-4EF5-A405-C965FE23EA8A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13EDF2-9153-4A7F-91F2-20B2F2DF3E4F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8DD90C-3070-49A5-951C-105D101C7B3A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D25586-5534-4C1D-A439-F26A9FDFCBF3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431725-7C09-499C-851D-5A5775DF0CB3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093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569"/>
            <a:ext cx="12192000" cy="185510"/>
            <a:chOff x="1108898" y="5929172"/>
            <a:chExt cx="10477160" cy="159419"/>
          </a:xfrm>
          <a:solidFill>
            <a:schemeClr val="accent1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62989E2C-BA56-E243-A6D6-00729295EF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15448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569"/>
            <a:ext cx="12192000" cy="185510"/>
            <a:chOff x="1108898" y="5929172"/>
            <a:chExt cx="10477160" cy="159419"/>
          </a:xfrm>
          <a:solidFill>
            <a:srgbClr val="004E6C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3724373D-C4D2-B24C-BAD5-57EB1F4F7B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84682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569"/>
            <a:ext cx="12192000" cy="185510"/>
            <a:chOff x="1108898" y="5929172"/>
            <a:chExt cx="10477160" cy="159419"/>
          </a:xfrm>
          <a:solidFill>
            <a:srgbClr val="3877A9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516ED0B7-7F06-074B-B8D5-D49D749F80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385020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-3236" y="1065"/>
            <a:ext cx="12192000" cy="185510"/>
            <a:chOff x="1108898" y="5929172"/>
            <a:chExt cx="10477160" cy="159419"/>
          </a:xfrm>
          <a:solidFill>
            <a:schemeClr val="accent5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95FACC7F-5B1E-034E-8B57-549B9C6F0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129981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-3236" y="1065"/>
            <a:ext cx="12192000" cy="185510"/>
            <a:chOff x="1108898" y="5929172"/>
            <a:chExt cx="10477160" cy="159419"/>
          </a:xfrm>
          <a:solidFill>
            <a:srgbClr val="45AF9A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CDDE8092-956B-ED4E-AC13-C8236EA2D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44784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-3236" y="1065"/>
            <a:ext cx="12192000" cy="185510"/>
            <a:chOff x="1108898" y="5929172"/>
            <a:chExt cx="10477160" cy="159419"/>
          </a:xfrm>
          <a:solidFill>
            <a:schemeClr val="accent2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9155CD24-E82C-EC4A-B738-620FD1FFB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96097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-3236" y="1065"/>
            <a:ext cx="12192000" cy="185510"/>
            <a:chOff x="1108898" y="5929172"/>
            <a:chExt cx="10477160" cy="159419"/>
          </a:xfrm>
          <a:solidFill>
            <a:schemeClr val="accent6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7862FAC8-84EA-FE44-AA22-5753E1409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301145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C8C5D46-D529-8A40-8730-A0A90B5263D8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17967-AFB4-AE43-95E5-82B3B41E5B2B}"/>
              </a:ext>
            </a:extLst>
          </p:cNvPr>
          <p:cNvSpPr txBox="1"/>
          <p:nvPr/>
        </p:nvSpPr>
        <p:spPr>
          <a:xfrm>
            <a:off x="14134011" y="143691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B0BE2-FB28-AE41-9A8F-7583E1F675B2}"/>
              </a:ext>
            </a:extLst>
          </p:cNvPr>
          <p:cNvSpPr txBox="1"/>
          <p:nvPr/>
        </p:nvSpPr>
        <p:spPr>
          <a:xfrm>
            <a:off x="13977257" y="26909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42583A-7CD8-4D4E-AAF4-BE21F619A33C}"/>
              </a:ext>
            </a:extLst>
          </p:cNvPr>
          <p:cNvSpPr txBox="1"/>
          <p:nvPr/>
        </p:nvSpPr>
        <p:spPr>
          <a:xfrm>
            <a:off x="11418849" y="-150541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E0996-EC88-DA4B-A212-5408F13DA4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2"/>
          <a:stretch/>
        </p:blipFill>
        <p:spPr>
          <a:xfrm>
            <a:off x="6581869" y="2190367"/>
            <a:ext cx="2668410" cy="93839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6C4B70-69B4-6C4E-AAA3-CB39BBF25E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30063"/>
            <a:ext cx="11083636" cy="974035"/>
          </a:xfrm>
        </p:spPr>
        <p:txBody>
          <a:bodyPr anchor="ctr">
            <a:normAutofit/>
          </a:bodyPr>
          <a:lstStyle>
            <a:lvl1pPr algn="ctr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Add CTA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65BB1F7-8202-C141-90E0-287EA0B5174D}"/>
              </a:ext>
            </a:extLst>
          </p:cNvPr>
          <p:cNvSpPr txBox="1">
            <a:spLocks/>
          </p:cNvSpPr>
          <p:nvPr/>
        </p:nvSpPr>
        <p:spPr>
          <a:xfrm>
            <a:off x="554182" y="5100836"/>
            <a:ext cx="11083636" cy="974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600" b="0"/>
              <a:t>www.avaya.com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E9037D-97A4-4F44-B4A5-85BBB2079F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786" y="2182222"/>
            <a:ext cx="3298053" cy="94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2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283E5F-2D34-C745-AC34-435F660A4C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603974"/>
            <a:ext cx="3355220" cy="2263165"/>
          </a:xfrm>
        </p:spPr>
        <p:txBody>
          <a:bodyPr anchor="t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CE5CD1-95FE-7440-A11E-54296D3B774C}"/>
              </a:ext>
            </a:extLst>
          </p:cNvPr>
          <p:cNvSpPr/>
          <p:nvPr/>
        </p:nvSpPr>
        <p:spPr>
          <a:xfrm>
            <a:off x="487019" y="380910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32004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pprove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B09A6C-A14D-A148-940D-8D9C00528DD4}"/>
              </a:ext>
            </a:extLst>
          </p:cNvPr>
          <p:cNvSpPr/>
          <p:nvPr/>
        </p:nvSpPr>
        <p:spPr>
          <a:xfrm>
            <a:off x="0" y="0"/>
            <a:ext cx="12192000" cy="6400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B85B-140B-6C46-B33A-4F76E48CE556}"/>
              </a:ext>
            </a:extLst>
          </p:cNvPr>
          <p:cNvSpPr txBox="1"/>
          <p:nvPr/>
        </p:nvSpPr>
        <p:spPr>
          <a:xfrm>
            <a:off x="-5109210" y="920115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5420A-50BF-9F47-8817-F9AAE1499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98" y="2058206"/>
            <a:ext cx="832457" cy="832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D468A9-826E-3744-B489-AC325D7D0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22" y="2058205"/>
            <a:ext cx="832457" cy="832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52C05D-397A-2C49-9BBB-B6CB98173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46" y="2058204"/>
            <a:ext cx="832457" cy="832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A2CAA5-C36F-9A43-8B93-0BEDBD3006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770" y="2058203"/>
            <a:ext cx="832457" cy="832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F82D30-192C-A448-8101-AB3D1B057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694" y="2058202"/>
            <a:ext cx="832457" cy="832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A7FD5A-18A4-F04C-BE19-9A9D6F5265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618" y="2058201"/>
            <a:ext cx="832457" cy="832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C473DC-E55B-5A45-A679-3995C8D4D4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544" y="2058201"/>
            <a:ext cx="832457" cy="832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A8FF3-16DA-1844-9FEA-DD16ABFCF4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78" y="3392743"/>
            <a:ext cx="832457" cy="8324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73C7A7-FB1D-2F46-9F46-AF85B1DD7F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503" y="3392745"/>
            <a:ext cx="832457" cy="8324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5FE393-0367-1E40-8BEB-F8823EB32E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427" y="3392744"/>
            <a:ext cx="832457" cy="832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2DAAD-0F21-B147-A8B6-E512DB186D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52" y="3392745"/>
            <a:ext cx="832457" cy="8324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652525-75F4-F545-814A-5666AC0465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275" y="3392743"/>
            <a:ext cx="832457" cy="832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60DF77-88E4-F047-BAC3-3EE61614D0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392743"/>
            <a:ext cx="832457" cy="8324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09773C-EBD4-E944-8345-1989B5E96CA6}"/>
              </a:ext>
            </a:extLst>
          </p:cNvPr>
          <p:cNvSpPr txBox="1"/>
          <p:nvPr/>
        </p:nvSpPr>
        <p:spPr>
          <a:xfrm>
            <a:off x="0" y="0"/>
            <a:ext cx="12192000" cy="11175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Approved icon files to use in your deck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10111A-1E83-DE48-B724-C9DB9EF62B4F}"/>
              </a:ext>
            </a:extLst>
          </p:cNvPr>
          <p:cNvSpPr txBox="1"/>
          <p:nvPr/>
        </p:nvSpPr>
        <p:spPr>
          <a:xfrm>
            <a:off x="0" y="5061154"/>
            <a:ext cx="12192000" cy="11175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icons sparingly. Remember to keep slides simple and to the point.</a:t>
            </a:r>
          </a:p>
        </p:txBody>
      </p:sp>
    </p:spTree>
    <p:extLst>
      <p:ext uri="{BB962C8B-B14F-4D97-AF65-F5344CB8AC3E}">
        <p14:creationId xmlns:p14="http://schemas.microsoft.com/office/powerpoint/2010/main" val="138023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2A8F254-8F54-9348-AC12-14FEA203D331}"/>
              </a:ext>
            </a:extLst>
          </p:cNvPr>
          <p:cNvSpPr/>
          <p:nvPr/>
        </p:nvSpPr>
        <p:spPr>
          <a:xfrm>
            <a:off x="2489846" y="1522116"/>
            <a:ext cx="2069464" cy="2069464"/>
          </a:xfrm>
          <a:custGeom>
            <a:avLst/>
            <a:gdLst/>
            <a:ahLst/>
            <a:cxnLst/>
            <a:rect l="l" t="t" r="r" b="b"/>
            <a:pathLst>
              <a:path w="2069464" h="2069464">
                <a:moveTo>
                  <a:pt x="2069452" y="0"/>
                </a:moveTo>
                <a:lnTo>
                  <a:pt x="2019062" y="604"/>
                </a:lnTo>
                <a:lnTo>
                  <a:pt x="1968972" y="2408"/>
                </a:lnTo>
                <a:lnTo>
                  <a:pt x="1919193" y="5397"/>
                </a:lnTo>
                <a:lnTo>
                  <a:pt x="1869739" y="9555"/>
                </a:lnTo>
                <a:lnTo>
                  <a:pt x="1820623" y="14868"/>
                </a:lnTo>
                <a:lnTo>
                  <a:pt x="1771857" y="21321"/>
                </a:lnTo>
                <a:lnTo>
                  <a:pt x="1723455" y="28899"/>
                </a:lnTo>
                <a:lnTo>
                  <a:pt x="1675429" y="37587"/>
                </a:lnTo>
                <a:lnTo>
                  <a:pt x="1627793" y="47371"/>
                </a:lnTo>
                <a:lnTo>
                  <a:pt x="1580559" y="58236"/>
                </a:lnTo>
                <a:lnTo>
                  <a:pt x="1533740" y="70167"/>
                </a:lnTo>
                <a:lnTo>
                  <a:pt x="1485750" y="83617"/>
                </a:lnTo>
                <a:lnTo>
                  <a:pt x="1438236" y="98180"/>
                </a:lnTo>
                <a:lnTo>
                  <a:pt x="1391214" y="113843"/>
                </a:lnTo>
                <a:lnTo>
                  <a:pt x="1344699" y="130591"/>
                </a:lnTo>
                <a:lnTo>
                  <a:pt x="1298707" y="148410"/>
                </a:lnTo>
                <a:lnTo>
                  <a:pt x="1253252" y="167285"/>
                </a:lnTo>
                <a:lnTo>
                  <a:pt x="1208351" y="187203"/>
                </a:lnTo>
                <a:lnTo>
                  <a:pt x="1164018" y="208148"/>
                </a:lnTo>
                <a:lnTo>
                  <a:pt x="1120268" y="230108"/>
                </a:lnTo>
                <a:lnTo>
                  <a:pt x="1077117" y="253067"/>
                </a:lnTo>
                <a:lnTo>
                  <a:pt x="1034580" y="277012"/>
                </a:lnTo>
                <a:lnTo>
                  <a:pt x="992084" y="302280"/>
                </a:lnTo>
                <a:lnTo>
                  <a:pt x="950249" y="328525"/>
                </a:lnTo>
                <a:lnTo>
                  <a:pt x="909091" y="355730"/>
                </a:lnTo>
                <a:lnTo>
                  <a:pt x="868626" y="383881"/>
                </a:lnTo>
                <a:lnTo>
                  <a:pt x="828871" y="412962"/>
                </a:lnTo>
                <a:lnTo>
                  <a:pt x="789841" y="442958"/>
                </a:lnTo>
                <a:lnTo>
                  <a:pt x="751552" y="473854"/>
                </a:lnTo>
                <a:lnTo>
                  <a:pt x="714021" y="505635"/>
                </a:lnTo>
                <a:lnTo>
                  <a:pt x="677263" y="538285"/>
                </a:lnTo>
                <a:lnTo>
                  <a:pt x="641295" y="571789"/>
                </a:lnTo>
                <a:lnTo>
                  <a:pt x="606132" y="606132"/>
                </a:lnTo>
                <a:lnTo>
                  <a:pt x="571792" y="641292"/>
                </a:lnTo>
                <a:lnTo>
                  <a:pt x="538290" y="677258"/>
                </a:lnTo>
                <a:lnTo>
                  <a:pt x="505640" y="714015"/>
                </a:lnTo>
                <a:lnTo>
                  <a:pt x="473860" y="751546"/>
                </a:lnTo>
                <a:lnTo>
                  <a:pt x="442963" y="789836"/>
                </a:lnTo>
                <a:lnTo>
                  <a:pt x="412966" y="828867"/>
                </a:lnTo>
                <a:lnTo>
                  <a:pt x="383884" y="868623"/>
                </a:lnTo>
                <a:lnTo>
                  <a:pt x="355732" y="909089"/>
                </a:lnTo>
                <a:lnTo>
                  <a:pt x="328526" y="950248"/>
                </a:lnTo>
                <a:lnTo>
                  <a:pt x="302281" y="992083"/>
                </a:lnTo>
                <a:lnTo>
                  <a:pt x="277012" y="1034580"/>
                </a:lnTo>
                <a:lnTo>
                  <a:pt x="253070" y="1077114"/>
                </a:lnTo>
                <a:lnTo>
                  <a:pt x="230113" y="1120263"/>
                </a:lnTo>
                <a:lnTo>
                  <a:pt x="208154" y="1164012"/>
                </a:lnTo>
                <a:lnTo>
                  <a:pt x="187208" y="1208345"/>
                </a:lnTo>
                <a:lnTo>
                  <a:pt x="167290" y="1253247"/>
                </a:lnTo>
                <a:lnTo>
                  <a:pt x="148414" y="1298702"/>
                </a:lnTo>
                <a:lnTo>
                  <a:pt x="130594" y="1344696"/>
                </a:lnTo>
                <a:lnTo>
                  <a:pt x="113845" y="1391211"/>
                </a:lnTo>
                <a:lnTo>
                  <a:pt x="98181" y="1438234"/>
                </a:lnTo>
                <a:lnTo>
                  <a:pt x="83617" y="1485749"/>
                </a:lnTo>
                <a:lnTo>
                  <a:pt x="70167" y="1533740"/>
                </a:lnTo>
                <a:lnTo>
                  <a:pt x="58239" y="1580556"/>
                </a:lnTo>
                <a:lnTo>
                  <a:pt x="47376" y="1627788"/>
                </a:lnTo>
                <a:lnTo>
                  <a:pt x="37593" y="1675424"/>
                </a:lnTo>
                <a:lnTo>
                  <a:pt x="28904" y="1723449"/>
                </a:lnTo>
                <a:lnTo>
                  <a:pt x="21326" y="1771851"/>
                </a:lnTo>
                <a:lnTo>
                  <a:pt x="14872" y="1820617"/>
                </a:lnTo>
                <a:lnTo>
                  <a:pt x="9558" y="1869733"/>
                </a:lnTo>
                <a:lnTo>
                  <a:pt x="5399" y="1919186"/>
                </a:lnTo>
                <a:lnTo>
                  <a:pt x="2409" y="1968964"/>
                </a:lnTo>
                <a:lnTo>
                  <a:pt x="601" y="2019323"/>
                </a:lnTo>
                <a:lnTo>
                  <a:pt x="0" y="2069439"/>
                </a:lnTo>
                <a:lnTo>
                  <a:pt x="384251" y="2069439"/>
                </a:lnTo>
                <a:lnTo>
                  <a:pt x="384997" y="2019053"/>
                </a:lnTo>
                <a:lnTo>
                  <a:pt x="387175" y="1969574"/>
                </a:lnTo>
                <a:lnTo>
                  <a:pt x="390797" y="1920209"/>
                </a:lnTo>
                <a:lnTo>
                  <a:pt x="395830" y="1871249"/>
                </a:lnTo>
                <a:lnTo>
                  <a:pt x="402251" y="1822714"/>
                </a:lnTo>
                <a:lnTo>
                  <a:pt x="410038" y="1774622"/>
                </a:lnTo>
                <a:lnTo>
                  <a:pt x="419169" y="1726994"/>
                </a:lnTo>
                <a:lnTo>
                  <a:pt x="429623" y="1679849"/>
                </a:lnTo>
                <a:lnTo>
                  <a:pt x="441375" y="1633207"/>
                </a:lnTo>
                <a:lnTo>
                  <a:pt x="454889" y="1585494"/>
                </a:lnTo>
                <a:lnTo>
                  <a:pt x="469753" y="1538365"/>
                </a:lnTo>
                <a:lnTo>
                  <a:pt x="485945" y="1491844"/>
                </a:lnTo>
                <a:lnTo>
                  <a:pt x="503446" y="1445952"/>
                </a:lnTo>
                <a:lnTo>
                  <a:pt x="522232" y="1400712"/>
                </a:lnTo>
                <a:lnTo>
                  <a:pt x="542284" y="1356147"/>
                </a:lnTo>
                <a:lnTo>
                  <a:pt x="563579" y="1312280"/>
                </a:lnTo>
                <a:lnTo>
                  <a:pt x="586097" y="1269134"/>
                </a:lnTo>
                <a:lnTo>
                  <a:pt x="609815" y="1226731"/>
                </a:lnTo>
                <a:lnTo>
                  <a:pt x="635078" y="1184506"/>
                </a:lnTo>
                <a:lnTo>
                  <a:pt x="661522" y="1143089"/>
                </a:lnTo>
                <a:lnTo>
                  <a:pt x="689126" y="1102505"/>
                </a:lnTo>
                <a:lnTo>
                  <a:pt x="717868" y="1062778"/>
                </a:lnTo>
                <a:lnTo>
                  <a:pt x="747723" y="1023931"/>
                </a:lnTo>
                <a:lnTo>
                  <a:pt x="778671" y="985988"/>
                </a:lnTo>
                <a:lnTo>
                  <a:pt x="810687" y="948973"/>
                </a:lnTo>
                <a:lnTo>
                  <a:pt x="843750" y="912910"/>
                </a:lnTo>
                <a:lnTo>
                  <a:pt x="877836" y="877823"/>
                </a:lnTo>
                <a:lnTo>
                  <a:pt x="912919" y="843737"/>
                </a:lnTo>
                <a:lnTo>
                  <a:pt x="948979" y="810675"/>
                </a:lnTo>
                <a:lnTo>
                  <a:pt x="985991" y="778659"/>
                </a:lnTo>
                <a:lnTo>
                  <a:pt x="1023933" y="747712"/>
                </a:lnTo>
                <a:lnTo>
                  <a:pt x="1062779" y="717857"/>
                </a:lnTo>
                <a:lnTo>
                  <a:pt x="1102506" y="689117"/>
                </a:lnTo>
                <a:lnTo>
                  <a:pt x="1143089" y="661515"/>
                </a:lnTo>
                <a:lnTo>
                  <a:pt x="1184506" y="635074"/>
                </a:lnTo>
                <a:lnTo>
                  <a:pt x="1226731" y="609815"/>
                </a:lnTo>
                <a:lnTo>
                  <a:pt x="1269134" y="586097"/>
                </a:lnTo>
                <a:lnTo>
                  <a:pt x="1312280" y="563579"/>
                </a:lnTo>
                <a:lnTo>
                  <a:pt x="1356147" y="542284"/>
                </a:lnTo>
                <a:lnTo>
                  <a:pt x="1400712" y="522232"/>
                </a:lnTo>
                <a:lnTo>
                  <a:pt x="1445952" y="503446"/>
                </a:lnTo>
                <a:lnTo>
                  <a:pt x="1491844" y="485945"/>
                </a:lnTo>
                <a:lnTo>
                  <a:pt x="1538365" y="469753"/>
                </a:lnTo>
                <a:lnTo>
                  <a:pt x="1585494" y="454889"/>
                </a:lnTo>
                <a:lnTo>
                  <a:pt x="1633207" y="441375"/>
                </a:lnTo>
                <a:lnTo>
                  <a:pt x="1679849" y="429622"/>
                </a:lnTo>
                <a:lnTo>
                  <a:pt x="1726994" y="419168"/>
                </a:lnTo>
                <a:lnTo>
                  <a:pt x="1774623" y="410035"/>
                </a:lnTo>
                <a:lnTo>
                  <a:pt x="1822715" y="402246"/>
                </a:lnTo>
                <a:lnTo>
                  <a:pt x="1871251" y="395823"/>
                </a:lnTo>
                <a:lnTo>
                  <a:pt x="1920213" y="390788"/>
                </a:lnTo>
                <a:lnTo>
                  <a:pt x="1969580" y="387164"/>
                </a:lnTo>
                <a:lnTo>
                  <a:pt x="2019332" y="384973"/>
                </a:lnTo>
                <a:lnTo>
                  <a:pt x="2069452" y="384238"/>
                </a:lnTo>
                <a:lnTo>
                  <a:pt x="2069452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72E58BA-36DF-4044-ACAF-859E5CD73BFD}"/>
              </a:ext>
            </a:extLst>
          </p:cNvPr>
          <p:cNvSpPr/>
          <p:nvPr/>
        </p:nvSpPr>
        <p:spPr>
          <a:xfrm>
            <a:off x="2489846" y="3591563"/>
            <a:ext cx="2069464" cy="2069464"/>
          </a:xfrm>
          <a:custGeom>
            <a:avLst/>
            <a:gdLst/>
            <a:ahLst/>
            <a:cxnLst/>
            <a:rect l="l" t="t" r="r" b="b"/>
            <a:pathLst>
              <a:path w="2069464" h="2069464">
                <a:moveTo>
                  <a:pt x="384251" y="0"/>
                </a:moveTo>
                <a:lnTo>
                  <a:pt x="0" y="0"/>
                </a:lnTo>
                <a:lnTo>
                  <a:pt x="604" y="50386"/>
                </a:lnTo>
                <a:lnTo>
                  <a:pt x="2409" y="100475"/>
                </a:lnTo>
                <a:lnTo>
                  <a:pt x="5399" y="150252"/>
                </a:lnTo>
                <a:lnTo>
                  <a:pt x="9558" y="199706"/>
                </a:lnTo>
                <a:lnTo>
                  <a:pt x="14872" y="248822"/>
                </a:lnTo>
                <a:lnTo>
                  <a:pt x="21326" y="297588"/>
                </a:lnTo>
                <a:lnTo>
                  <a:pt x="28904" y="345990"/>
                </a:lnTo>
                <a:lnTo>
                  <a:pt x="37593" y="394015"/>
                </a:lnTo>
                <a:lnTo>
                  <a:pt x="47376" y="441650"/>
                </a:lnTo>
                <a:lnTo>
                  <a:pt x="58239" y="488882"/>
                </a:lnTo>
                <a:lnTo>
                  <a:pt x="70167" y="535698"/>
                </a:lnTo>
                <a:lnTo>
                  <a:pt x="83617" y="583689"/>
                </a:lnTo>
                <a:lnTo>
                  <a:pt x="98181" y="631204"/>
                </a:lnTo>
                <a:lnTo>
                  <a:pt x="113845" y="678227"/>
                </a:lnTo>
                <a:lnTo>
                  <a:pt x="130594" y="724743"/>
                </a:lnTo>
                <a:lnTo>
                  <a:pt x="148414" y="770736"/>
                </a:lnTo>
                <a:lnTo>
                  <a:pt x="167290" y="816191"/>
                </a:lnTo>
                <a:lnTo>
                  <a:pt x="187208" y="861093"/>
                </a:lnTo>
                <a:lnTo>
                  <a:pt x="208154" y="905426"/>
                </a:lnTo>
                <a:lnTo>
                  <a:pt x="230113" y="949175"/>
                </a:lnTo>
                <a:lnTo>
                  <a:pt x="253070" y="992325"/>
                </a:lnTo>
                <a:lnTo>
                  <a:pt x="277012" y="1034859"/>
                </a:lnTo>
                <a:lnTo>
                  <a:pt x="302281" y="1077355"/>
                </a:lnTo>
                <a:lnTo>
                  <a:pt x="328526" y="1119190"/>
                </a:lnTo>
                <a:lnTo>
                  <a:pt x="355732" y="1160348"/>
                </a:lnTo>
                <a:lnTo>
                  <a:pt x="383884" y="1200812"/>
                </a:lnTo>
                <a:lnTo>
                  <a:pt x="412966" y="1240568"/>
                </a:lnTo>
                <a:lnTo>
                  <a:pt x="442963" y="1279598"/>
                </a:lnTo>
                <a:lnTo>
                  <a:pt x="473860" y="1317887"/>
                </a:lnTo>
                <a:lnTo>
                  <a:pt x="505640" y="1355418"/>
                </a:lnTo>
                <a:lnTo>
                  <a:pt x="538290" y="1392176"/>
                </a:lnTo>
                <a:lnTo>
                  <a:pt x="571792" y="1428144"/>
                </a:lnTo>
                <a:lnTo>
                  <a:pt x="606132" y="1463306"/>
                </a:lnTo>
                <a:lnTo>
                  <a:pt x="641295" y="1497649"/>
                </a:lnTo>
                <a:lnTo>
                  <a:pt x="677263" y="1531154"/>
                </a:lnTo>
                <a:lnTo>
                  <a:pt x="714021" y="1563804"/>
                </a:lnTo>
                <a:lnTo>
                  <a:pt x="751552" y="1595584"/>
                </a:lnTo>
                <a:lnTo>
                  <a:pt x="789841" y="1626480"/>
                </a:lnTo>
                <a:lnTo>
                  <a:pt x="828871" y="1656477"/>
                </a:lnTo>
                <a:lnTo>
                  <a:pt x="868626" y="1685558"/>
                </a:lnTo>
                <a:lnTo>
                  <a:pt x="909091" y="1713709"/>
                </a:lnTo>
                <a:lnTo>
                  <a:pt x="950249" y="1740914"/>
                </a:lnTo>
                <a:lnTo>
                  <a:pt x="992084" y="1767158"/>
                </a:lnTo>
                <a:lnTo>
                  <a:pt x="1034580" y="1792427"/>
                </a:lnTo>
                <a:lnTo>
                  <a:pt x="1077117" y="1816368"/>
                </a:lnTo>
                <a:lnTo>
                  <a:pt x="1120268" y="1839326"/>
                </a:lnTo>
                <a:lnTo>
                  <a:pt x="1164018" y="1861285"/>
                </a:lnTo>
                <a:lnTo>
                  <a:pt x="1208351" y="1882230"/>
                </a:lnTo>
                <a:lnTo>
                  <a:pt x="1253252" y="1902149"/>
                </a:lnTo>
                <a:lnTo>
                  <a:pt x="1298707" y="1921025"/>
                </a:lnTo>
                <a:lnTo>
                  <a:pt x="1344699" y="1938845"/>
                </a:lnTo>
                <a:lnTo>
                  <a:pt x="1391214" y="1955594"/>
                </a:lnTo>
                <a:lnTo>
                  <a:pt x="1438236" y="1971257"/>
                </a:lnTo>
                <a:lnTo>
                  <a:pt x="1485750" y="1985822"/>
                </a:lnTo>
                <a:lnTo>
                  <a:pt x="1533740" y="1999272"/>
                </a:lnTo>
                <a:lnTo>
                  <a:pt x="1580559" y="2011199"/>
                </a:lnTo>
                <a:lnTo>
                  <a:pt x="1627793" y="2022062"/>
                </a:lnTo>
                <a:lnTo>
                  <a:pt x="1675429" y="2031846"/>
                </a:lnTo>
                <a:lnTo>
                  <a:pt x="1723455" y="2040534"/>
                </a:lnTo>
                <a:lnTo>
                  <a:pt x="1771857" y="2048113"/>
                </a:lnTo>
                <a:lnTo>
                  <a:pt x="1820623" y="2054567"/>
                </a:lnTo>
                <a:lnTo>
                  <a:pt x="1869739" y="2059881"/>
                </a:lnTo>
                <a:lnTo>
                  <a:pt x="1919193" y="2064040"/>
                </a:lnTo>
                <a:lnTo>
                  <a:pt x="1968972" y="2067030"/>
                </a:lnTo>
                <a:lnTo>
                  <a:pt x="2019062" y="2068834"/>
                </a:lnTo>
                <a:lnTo>
                  <a:pt x="2069452" y="2069439"/>
                </a:lnTo>
                <a:lnTo>
                  <a:pt x="2069452" y="1685201"/>
                </a:lnTo>
                <a:lnTo>
                  <a:pt x="2019332" y="1684466"/>
                </a:lnTo>
                <a:lnTo>
                  <a:pt x="1969580" y="1682276"/>
                </a:lnTo>
                <a:lnTo>
                  <a:pt x="1920213" y="1678654"/>
                </a:lnTo>
                <a:lnTo>
                  <a:pt x="1871251" y="1673620"/>
                </a:lnTo>
                <a:lnTo>
                  <a:pt x="1822715" y="1667198"/>
                </a:lnTo>
                <a:lnTo>
                  <a:pt x="1774623" y="1659409"/>
                </a:lnTo>
                <a:lnTo>
                  <a:pt x="1726994" y="1650276"/>
                </a:lnTo>
                <a:lnTo>
                  <a:pt x="1679849" y="1639820"/>
                </a:lnTo>
                <a:lnTo>
                  <a:pt x="1633207" y="1628063"/>
                </a:lnTo>
                <a:lnTo>
                  <a:pt x="1585494" y="1614553"/>
                </a:lnTo>
                <a:lnTo>
                  <a:pt x="1538365" y="1599691"/>
                </a:lnTo>
                <a:lnTo>
                  <a:pt x="1491844" y="1583499"/>
                </a:lnTo>
                <a:lnTo>
                  <a:pt x="1445952" y="1565998"/>
                </a:lnTo>
                <a:lnTo>
                  <a:pt x="1400712" y="1547211"/>
                </a:lnTo>
                <a:lnTo>
                  <a:pt x="1356147" y="1527158"/>
                </a:lnTo>
                <a:lnTo>
                  <a:pt x="1312280" y="1505861"/>
                </a:lnTo>
                <a:lnTo>
                  <a:pt x="1269134" y="1483342"/>
                </a:lnTo>
                <a:lnTo>
                  <a:pt x="1226731" y="1459623"/>
                </a:lnTo>
                <a:lnTo>
                  <a:pt x="1184506" y="1434365"/>
                </a:lnTo>
                <a:lnTo>
                  <a:pt x="1143089" y="1407923"/>
                </a:lnTo>
                <a:lnTo>
                  <a:pt x="1102505" y="1380321"/>
                </a:lnTo>
                <a:lnTo>
                  <a:pt x="1062778" y="1351581"/>
                </a:lnTo>
                <a:lnTo>
                  <a:pt x="1023931" y="1321727"/>
                </a:lnTo>
                <a:lnTo>
                  <a:pt x="985988" y="1290780"/>
                </a:lnTo>
                <a:lnTo>
                  <a:pt x="948973" y="1258764"/>
                </a:lnTo>
                <a:lnTo>
                  <a:pt x="912910" y="1225701"/>
                </a:lnTo>
                <a:lnTo>
                  <a:pt x="877823" y="1191615"/>
                </a:lnTo>
                <a:lnTo>
                  <a:pt x="843741" y="1156529"/>
                </a:lnTo>
                <a:lnTo>
                  <a:pt x="810681" y="1120466"/>
                </a:lnTo>
                <a:lnTo>
                  <a:pt x="778667" y="1083451"/>
                </a:lnTo>
                <a:lnTo>
                  <a:pt x="747721" y="1045508"/>
                </a:lnTo>
                <a:lnTo>
                  <a:pt x="717867" y="1006661"/>
                </a:lnTo>
                <a:lnTo>
                  <a:pt x="689126" y="966933"/>
                </a:lnTo>
                <a:lnTo>
                  <a:pt x="661522" y="926349"/>
                </a:lnTo>
                <a:lnTo>
                  <a:pt x="635078" y="884933"/>
                </a:lnTo>
                <a:lnTo>
                  <a:pt x="609815" y="842708"/>
                </a:lnTo>
                <a:lnTo>
                  <a:pt x="586097" y="800305"/>
                </a:lnTo>
                <a:lnTo>
                  <a:pt x="563579" y="757158"/>
                </a:lnTo>
                <a:lnTo>
                  <a:pt x="542284" y="713291"/>
                </a:lnTo>
                <a:lnTo>
                  <a:pt x="522232" y="668727"/>
                </a:lnTo>
                <a:lnTo>
                  <a:pt x="503446" y="623487"/>
                </a:lnTo>
                <a:lnTo>
                  <a:pt x="485945" y="577595"/>
                </a:lnTo>
                <a:lnTo>
                  <a:pt x="469753" y="531073"/>
                </a:lnTo>
                <a:lnTo>
                  <a:pt x="454889" y="483945"/>
                </a:lnTo>
                <a:lnTo>
                  <a:pt x="441375" y="436232"/>
                </a:lnTo>
                <a:lnTo>
                  <a:pt x="429623" y="389589"/>
                </a:lnTo>
                <a:lnTo>
                  <a:pt x="419169" y="342444"/>
                </a:lnTo>
                <a:lnTo>
                  <a:pt x="410038" y="294816"/>
                </a:lnTo>
                <a:lnTo>
                  <a:pt x="402251" y="246725"/>
                </a:lnTo>
                <a:lnTo>
                  <a:pt x="395830" y="198189"/>
                </a:lnTo>
                <a:lnTo>
                  <a:pt x="390797" y="149230"/>
                </a:lnTo>
                <a:lnTo>
                  <a:pt x="387175" y="99865"/>
                </a:lnTo>
                <a:lnTo>
                  <a:pt x="384985" y="50115"/>
                </a:lnTo>
                <a:lnTo>
                  <a:pt x="3842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05487CC-0BBE-B445-9C11-E44FDCAE257A}"/>
              </a:ext>
            </a:extLst>
          </p:cNvPr>
          <p:cNvSpPr/>
          <p:nvPr/>
        </p:nvSpPr>
        <p:spPr>
          <a:xfrm>
            <a:off x="4559298" y="1522112"/>
            <a:ext cx="2069464" cy="2069464"/>
          </a:xfrm>
          <a:custGeom>
            <a:avLst/>
            <a:gdLst/>
            <a:ahLst/>
            <a:cxnLst/>
            <a:rect l="l" t="t" r="r" b="b"/>
            <a:pathLst>
              <a:path w="2069464" h="2069464">
                <a:moveTo>
                  <a:pt x="0" y="0"/>
                </a:moveTo>
                <a:lnTo>
                  <a:pt x="0" y="384251"/>
                </a:lnTo>
                <a:lnTo>
                  <a:pt x="50115" y="384985"/>
                </a:lnTo>
                <a:lnTo>
                  <a:pt x="99865" y="387175"/>
                </a:lnTo>
                <a:lnTo>
                  <a:pt x="149230" y="390797"/>
                </a:lnTo>
                <a:lnTo>
                  <a:pt x="198189" y="395830"/>
                </a:lnTo>
                <a:lnTo>
                  <a:pt x="246725" y="402251"/>
                </a:lnTo>
                <a:lnTo>
                  <a:pt x="294816" y="410038"/>
                </a:lnTo>
                <a:lnTo>
                  <a:pt x="342444" y="419169"/>
                </a:lnTo>
                <a:lnTo>
                  <a:pt x="389589" y="429623"/>
                </a:lnTo>
                <a:lnTo>
                  <a:pt x="436232" y="441375"/>
                </a:lnTo>
                <a:lnTo>
                  <a:pt x="483945" y="454889"/>
                </a:lnTo>
                <a:lnTo>
                  <a:pt x="531075" y="469753"/>
                </a:lnTo>
                <a:lnTo>
                  <a:pt x="577598" y="485945"/>
                </a:lnTo>
                <a:lnTo>
                  <a:pt x="623492" y="503446"/>
                </a:lnTo>
                <a:lnTo>
                  <a:pt x="668734" y="522232"/>
                </a:lnTo>
                <a:lnTo>
                  <a:pt x="713301" y="542284"/>
                </a:lnTo>
                <a:lnTo>
                  <a:pt x="757169" y="563579"/>
                </a:lnTo>
                <a:lnTo>
                  <a:pt x="800317" y="586097"/>
                </a:lnTo>
                <a:lnTo>
                  <a:pt x="842721" y="609815"/>
                </a:lnTo>
                <a:lnTo>
                  <a:pt x="884942" y="635078"/>
                </a:lnTo>
                <a:lnTo>
                  <a:pt x="926355" y="661522"/>
                </a:lnTo>
                <a:lnTo>
                  <a:pt x="966937" y="689126"/>
                </a:lnTo>
                <a:lnTo>
                  <a:pt x="1006663" y="717868"/>
                </a:lnTo>
                <a:lnTo>
                  <a:pt x="1045509" y="747723"/>
                </a:lnTo>
                <a:lnTo>
                  <a:pt x="1083452" y="778671"/>
                </a:lnTo>
                <a:lnTo>
                  <a:pt x="1120466" y="810687"/>
                </a:lnTo>
                <a:lnTo>
                  <a:pt x="1156529" y="843750"/>
                </a:lnTo>
                <a:lnTo>
                  <a:pt x="1191615" y="877836"/>
                </a:lnTo>
                <a:lnTo>
                  <a:pt x="1225701" y="912919"/>
                </a:lnTo>
                <a:lnTo>
                  <a:pt x="1258764" y="948979"/>
                </a:lnTo>
                <a:lnTo>
                  <a:pt x="1290780" y="985991"/>
                </a:lnTo>
                <a:lnTo>
                  <a:pt x="1321727" y="1023933"/>
                </a:lnTo>
                <a:lnTo>
                  <a:pt x="1351581" y="1062779"/>
                </a:lnTo>
                <a:lnTo>
                  <a:pt x="1380321" y="1102506"/>
                </a:lnTo>
                <a:lnTo>
                  <a:pt x="1407923" y="1143089"/>
                </a:lnTo>
                <a:lnTo>
                  <a:pt x="1434365" y="1184506"/>
                </a:lnTo>
                <a:lnTo>
                  <a:pt x="1459623" y="1226731"/>
                </a:lnTo>
                <a:lnTo>
                  <a:pt x="1483346" y="1269134"/>
                </a:lnTo>
                <a:lnTo>
                  <a:pt x="1505866" y="1312280"/>
                </a:lnTo>
                <a:lnTo>
                  <a:pt x="1527163" y="1356147"/>
                </a:lnTo>
                <a:lnTo>
                  <a:pt x="1547216" y="1400712"/>
                </a:lnTo>
                <a:lnTo>
                  <a:pt x="1566002" y="1445952"/>
                </a:lnTo>
                <a:lnTo>
                  <a:pt x="1583502" y="1491844"/>
                </a:lnTo>
                <a:lnTo>
                  <a:pt x="1599693" y="1538365"/>
                </a:lnTo>
                <a:lnTo>
                  <a:pt x="1614554" y="1585494"/>
                </a:lnTo>
                <a:lnTo>
                  <a:pt x="1628063" y="1633207"/>
                </a:lnTo>
                <a:lnTo>
                  <a:pt x="1639820" y="1679849"/>
                </a:lnTo>
                <a:lnTo>
                  <a:pt x="1650276" y="1726994"/>
                </a:lnTo>
                <a:lnTo>
                  <a:pt x="1659409" y="1774623"/>
                </a:lnTo>
                <a:lnTo>
                  <a:pt x="1667198" y="1822715"/>
                </a:lnTo>
                <a:lnTo>
                  <a:pt x="1673620" y="1871251"/>
                </a:lnTo>
                <a:lnTo>
                  <a:pt x="1678654" y="1920213"/>
                </a:lnTo>
                <a:lnTo>
                  <a:pt x="1682276" y="1969580"/>
                </a:lnTo>
                <a:lnTo>
                  <a:pt x="1684466" y="2019332"/>
                </a:lnTo>
                <a:lnTo>
                  <a:pt x="1685201" y="2069452"/>
                </a:lnTo>
                <a:lnTo>
                  <a:pt x="2069439" y="2069452"/>
                </a:lnTo>
                <a:lnTo>
                  <a:pt x="2068834" y="2019062"/>
                </a:lnTo>
                <a:lnTo>
                  <a:pt x="2067031" y="1968972"/>
                </a:lnTo>
                <a:lnTo>
                  <a:pt x="2064042" y="1919193"/>
                </a:lnTo>
                <a:lnTo>
                  <a:pt x="2059884" y="1869739"/>
                </a:lnTo>
                <a:lnTo>
                  <a:pt x="2054571" y="1820623"/>
                </a:lnTo>
                <a:lnTo>
                  <a:pt x="2048118" y="1771857"/>
                </a:lnTo>
                <a:lnTo>
                  <a:pt x="2040540" y="1723455"/>
                </a:lnTo>
                <a:lnTo>
                  <a:pt x="2031851" y="1675429"/>
                </a:lnTo>
                <a:lnTo>
                  <a:pt x="2022067" y="1627793"/>
                </a:lnTo>
                <a:lnTo>
                  <a:pt x="2011202" y="1580559"/>
                </a:lnTo>
                <a:lnTo>
                  <a:pt x="1999272" y="1533740"/>
                </a:lnTo>
                <a:lnTo>
                  <a:pt x="1985822" y="1485749"/>
                </a:lnTo>
                <a:lnTo>
                  <a:pt x="1971258" y="1438234"/>
                </a:lnTo>
                <a:lnTo>
                  <a:pt x="1955596" y="1391211"/>
                </a:lnTo>
                <a:lnTo>
                  <a:pt x="1938848" y="1344696"/>
                </a:lnTo>
                <a:lnTo>
                  <a:pt x="1921029" y="1298702"/>
                </a:lnTo>
                <a:lnTo>
                  <a:pt x="1902154" y="1253247"/>
                </a:lnTo>
                <a:lnTo>
                  <a:pt x="1882236" y="1208345"/>
                </a:lnTo>
                <a:lnTo>
                  <a:pt x="1861290" y="1164012"/>
                </a:lnTo>
                <a:lnTo>
                  <a:pt x="1839331" y="1120263"/>
                </a:lnTo>
                <a:lnTo>
                  <a:pt x="1816371" y="1077114"/>
                </a:lnTo>
                <a:lnTo>
                  <a:pt x="1792427" y="1034580"/>
                </a:lnTo>
                <a:lnTo>
                  <a:pt x="1767158" y="992084"/>
                </a:lnTo>
                <a:lnTo>
                  <a:pt x="1740914" y="950249"/>
                </a:lnTo>
                <a:lnTo>
                  <a:pt x="1713709" y="909091"/>
                </a:lnTo>
                <a:lnTo>
                  <a:pt x="1685558" y="868626"/>
                </a:lnTo>
                <a:lnTo>
                  <a:pt x="1656477" y="828871"/>
                </a:lnTo>
                <a:lnTo>
                  <a:pt x="1626480" y="789841"/>
                </a:lnTo>
                <a:lnTo>
                  <a:pt x="1595584" y="751552"/>
                </a:lnTo>
                <a:lnTo>
                  <a:pt x="1563804" y="714021"/>
                </a:lnTo>
                <a:lnTo>
                  <a:pt x="1531154" y="677263"/>
                </a:lnTo>
                <a:lnTo>
                  <a:pt x="1497649" y="641295"/>
                </a:lnTo>
                <a:lnTo>
                  <a:pt x="1463306" y="606132"/>
                </a:lnTo>
                <a:lnTo>
                  <a:pt x="1428147" y="571792"/>
                </a:lnTo>
                <a:lnTo>
                  <a:pt x="1392180" y="538290"/>
                </a:lnTo>
                <a:lnTo>
                  <a:pt x="1355423" y="505640"/>
                </a:lnTo>
                <a:lnTo>
                  <a:pt x="1317892" y="473860"/>
                </a:lnTo>
                <a:lnTo>
                  <a:pt x="1279603" y="442963"/>
                </a:lnTo>
                <a:lnTo>
                  <a:pt x="1240572" y="412966"/>
                </a:lnTo>
                <a:lnTo>
                  <a:pt x="1200815" y="383884"/>
                </a:lnTo>
                <a:lnTo>
                  <a:pt x="1160350" y="355732"/>
                </a:lnTo>
                <a:lnTo>
                  <a:pt x="1119191" y="328526"/>
                </a:lnTo>
                <a:lnTo>
                  <a:pt x="1077355" y="302281"/>
                </a:lnTo>
                <a:lnTo>
                  <a:pt x="1034859" y="277012"/>
                </a:lnTo>
                <a:lnTo>
                  <a:pt x="992325" y="253070"/>
                </a:lnTo>
                <a:lnTo>
                  <a:pt x="949175" y="230113"/>
                </a:lnTo>
                <a:lnTo>
                  <a:pt x="905426" y="208154"/>
                </a:lnTo>
                <a:lnTo>
                  <a:pt x="861093" y="187208"/>
                </a:lnTo>
                <a:lnTo>
                  <a:pt x="816191" y="167290"/>
                </a:lnTo>
                <a:lnTo>
                  <a:pt x="770736" y="148414"/>
                </a:lnTo>
                <a:lnTo>
                  <a:pt x="724743" y="130594"/>
                </a:lnTo>
                <a:lnTo>
                  <a:pt x="678227" y="113845"/>
                </a:lnTo>
                <a:lnTo>
                  <a:pt x="631204" y="98181"/>
                </a:lnTo>
                <a:lnTo>
                  <a:pt x="583689" y="83617"/>
                </a:lnTo>
                <a:lnTo>
                  <a:pt x="535698" y="70167"/>
                </a:lnTo>
                <a:lnTo>
                  <a:pt x="488882" y="58239"/>
                </a:lnTo>
                <a:lnTo>
                  <a:pt x="441650" y="47376"/>
                </a:lnTo>
                <a:lnTo>
                  <a:pt x="394015" y="37593"/>
                </a:lnTo>
                <a:lnTo>
                  <a:pt x="345990" y="28904"/>
                </a:lnTo>
                <a:lnTo>
                  <a:pt x="297588" y="21326"/>
                </a:lnTo>
                <a:lnTo>
                  <a:pt x="248822" y="14872"/>
                </a:lnTo>
                <a:lnTo>
                  <a:pt x="199706" y="9558"/>
                </a:lnTo>
                <a:lnTo>
                  <a:pt x="150252" y="5399"/>
                </a:lnTo>
                <a:lnTo>
                  <a:pt x="100475" y="2409"/>
                </a:lnTo>
                <a:lnTo>
                  <a:pt x="50386" y="604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D5B6643-B779-674F-87FA-4367D89ECEE5}"/>
              </a:ext>
            </a:extLst>
          </p:cNvPr>
          <p:cNvSpPr/>
          <p:nvPr/>
        </p:nvSpPr>
        <p:spPr>
          <a:xfrm>
            <a:off x="4559298" y="3591560"/>
            <a:ext cx="2069464" cy="2069464"/>
          </a:xfrm>
          <a:custGeom>
            <a:avLst/>
            <a:gdLst/>
            <a:ahLst/>
            <a:cxnLst/>
            <a:rect l="l" t="t" r="r" b="b"/>
            <a:pathLst>
              <a:path w="2069464" h="2069464">
                <a:moveTo>
                  <a:pt x="2069439" y="0"/>
                </a:moveTo>
                <a:lnTo>
                  <a:pt x="1685201" y="0"/>
                </a:lnTo>
                <a:lnTo>
                  <a:pt x="1684454" y="50386"/>
                </a:lnTo>
                <a:lnTo>
                  <a:pt x="1682276" y="99867"/>
                </a:lnTo>
                <a:lnTo>
                  <a:pt x="1678654" y="149233"/>
                </a:lnTo>
                <a:lnTo>
                  <a:pt x="1673620" y="198195"/>
                </a:lnTo>
                <a:lnTo>
                  <a:pt x="1667198" y="246732"/>
                </a:lnTo>
                <a:lnTo>
                  <a:pt x="1659409" y="294826"/>
                </a:lnTo>
                <a:lnTo>
                  <a:pt x="1650276" y="342455"/>
                </a:lnTo>
                <a:lnTo>
                  <a:pt x="1639820" y="389602"/>
                </a:lnTo>
                <a:lnTo>
                  <a:pt x="1628063" y="436245"/>
                </a:lnTo>
                <a:lnTo>
                  <a:pt x="1614554" y="483957"/>
                </a:lnTo>
                <a:lnTo>
                  <a:pt x="1599693" y="531086"/>
                </a:lnTo>
                <a:lnTo>
                  <a:pt x="1583502" y="577607"/>
                </a:lnTo>
                <a:lnTo>
                  <a:pt x="1566002" y="623499"/>
                </a:lnTo>
                <a:lnTo>
                  <a:pt x="1547216" y="668737"/>
                </a:lnTo>
                <a:lnTo>
                  <a:pt x="1527163" y="713300"/>
                </a:lnTo>
                <a:lnTo>
                  <a:pt x="1505866" y="757165"/>
                </a:lnTo>
                <a:lnTo>
                  <a:pt x="1483346" y="800308"/>
                </a:lnTo>
                <a:lnTo>
                  <a:pt x="1459623" y="842708"/>
                </a:lnTo>
                <a:lnTo>
                  <a:pt x="1434365" y="884936"/>
                </a:lnTo>
                <a:lnTo>
                  <a:pt x="1407923" y="926354"/>
                </a:lnTo>
                <a:lnTo>
                  <a:pt x="1380321" y="966939"/>
                </a:lnTo>
                <a:lnTo>
                  <a:pt x="1351581" y="1006666"/>
                </a:lnTo>
                <a:lnTo>
                  <a:pt x="1321727" y="1045512"/>
                </a:lnTo>
                <a:lnTo>
                  <a:pt x="1290780" y="1083454"/>
                </a:lnTo>
                <a:lnTo>
                  <a:pt x="1258764" y="1120467"/>
                </a:lnTo>
                <a:lnTo>
                  <a:pt x="1225701" y="1156529"/>
                </a:lnTo>
                <a:lnTo>
                  <a:pt x="1191615" y="1191615"/>
                </a:lnTo>
                <a:lnTo>
                  <a:pt x="1156529" y="1225701"/>
                </a:lnTo>
                <a:lnTo>
                  <a:pt x="1120466" y="1258764"/>
                </a:lnTo>
                <a:lnTo>
                  <a:pt x="1083452" y="1290780"/>
                </a:lnTo>
                <a:lnTo>
                  <a:pt x="1045509" y="1321728"/>
                </a:lnTo>
                <a:lnTo>
                  <a:pt x="1006663" y="1351584"/>
                </a:lnTo>
                <a:lnTo>
                  <a:pt x="966937" y="1380325"/>
                </a:lnTo>
                <a:lnTo>
                  <a:pt x="926355" y="1407929"/>
                </a:lnTo>
                <a:lnTo>
                  <a:pt x="884942" y="1434374"/>
                </a:lnTo>
                <a:lnTo>
                  <a:pt x="842721" y="1459636"/>
                </a:lnTo>
                <a:lnTo>
                  <a:pt x="800317" y="1483355"/>
                </a:lnTo>
                <a:lnTo>
                  <a:pt x="757169" y="1505872"/>
                </a:lnTo>
                <a:lnTo>
                  <a:pt x="713301" y="1527167"/>
                </a:lnTo>
                <a:lnTo>
                  <a:pt x="668734" y="1547218"/>
                </a:lnTo>
                <a:lnTo>
                  <a:pt x="623492" y="1566004"/>
                </a:lnTo>
                <a:lnTo>
                  <a:pt x="577598" y="1583502"/>
                </a:lnTo>
                <a:lnTo>
                  <a:pt x="531075" y="1599693"/>
                </a:lnTo>
                <a:lnTo>
                  <a:pt x="483945" y="1614554"/>
                </a:lnTo>
                <a:lnTo>
                  <a:pt x="436232" y="1628063"/>
                </a:lnTo>
                <a:lnTo>
                  <a:pt x="389589" y="1639820"/>
                </a:lnTo>
                <a:lnTo>
                  <a:pt x="342444" y="1650276"/>
                </a:lnTo>
                <a:lnTo>
                  <a:pt x="294816" y="1659409"/>
                </a:lnTo>
                <a:lnTo>
                  <a:pt x="246725" y="1667198"/>
                </a:lnTo>
                <a:lnTo>
                  <a:pt x="198189" y="1673620"/>
                </a:lnTo>
                <a:lnTo>
                  <a:pt x="149230" y="1678654"/>
                </a:lnTo>
                <a:lnTo>
                  <a:pt x="99865" y="1682276"/>
                </a:lnTo>
                <a:lnTo>
                  <a:pt x="50115" y="1684466"/>
                </a:lnTo>
                <a:lnTo>
                  <a:pt x="0" y="1685201"/>
                </a:lnTo>
                <a:lnTo>
                  <a:pt x="0" y="2069439"/>
                </a:lnTo>
                <a:lnTo>
                  <a:pt x="50386" y="2068834"/>
                </a:lnTo>
                <a:lnTo>
                  <a:pt x="100475" y="2067031"/>
                </a:lnTo>
                <a:lnTo>
                  <a:pt x="150252" y="2064042"/>
                </a:lnTo>
                <a:lnTo>
                  <a:pt x="199706" y="2059885"/>
                </a:lnTo>
                <a:lnTo>
                  <a:pt x="248822" y="2054572"/>
                </a:lnTo>
                <a:lnTo>
                  <a:pt x="297588" y="2048120"/>
                </a:lnTo>
                <a:lnTo>
                  <a:pt x="345990" y="2040543"/>
                </a:lnTo>
                <a:lnTo>
                  <a:pt x="394015" y="2031856"/>
                </a:lnTo>
                <a:lnTo>
                  <a:pt x="441650" y="2022074"/>
                </a:lnTo>
                <a:lnTo>
                  <a:pt x="488882" y="2011212"/>
                </a:lnTo>
                <a:lnTo>
                  <a:pt x="535698" y="1999284"/>
                </a:lnTo>
                <a:lnTo>
                  <a:pt x="583689" y="1985831"/>
                </a:lnTo>
                <a:lnTo>
                  <a:pt x="631204" y="1971265"/>
                </a:lnTo>
                <a:lnTo>
                  <a:pt x="678227" y="1955601"/>
                </a:lnTo>
                <a:lnTo>
                  <a:pt x="724743" y="1938852"/>
                </a:lnTo>
                <a:lnTo>
                  <a:pt x="770736" y="1921032"/>
                </a:lnTo>
                <a:lnTo>
                  <a:pt x="816191" y="1902157"/>
                </a:lnTo>
                <a:lnTo>
                  <a:pt x="861093" y="1882240"/>
                </a:lnTo>
                <a:lnTo>
                  <a:pt x="905426" y="1861295"/>
                </a:lnTo>
                <a:lnTo>
                  <a:pt x="949175" y="1839338"/>
                </a:lnTo>
                <a:lnTo>
                  <a:pt x="992325" y="1816381"/>
                </a:lnTo>
                <a:lnTo>
                  <a:pt x="1034859" y="1792439"/>
                </a:lnTo>
                <a:lnTo>
                  <a:pt x="1077355" y="1767168"/>
                </a:lnTo>
                <a:lnTo>
                  <a:pt x="1119191" y="1740921"/>
                </a:lnTo>
                <a:lnTo>
                  <a:pt x="1160350" y="1713714"/>
                </a:lnTo>
                <a:lnTo>
                  <a:pt x="1200815" y="1685562"/>
                </a:lnTo>
                <a:lnTo>
                  <a:pt x="1240572" y="1656480"/>
                </a:lnTo>
                <a:lnTo>
                  <a:pt x="1279603" y="1626484"/>
                </a:lnTo>
                <a:lnTo>
                  <a:pt x="1317892" y="1595588"/>
                </a:lnTo>
                <a:lnTo>
                  <a:pt x="1355423" y="1563809"/>
                </a:lnTo>
                <a:lnTo>
                  <a:pt x="1392180" y="1531161"/>
                </a:lnTo>
                <a:lnTo>
                  <a:pt x="1428147" y="1497659"/>
                </a:lnTo>
                <a:lnTo>
                  <a:pt x="1463306" y="1463319"/>
                </a:lnTo>
                <a:lnTo>
                  <a:pt x="1497649" y="1428157"/>
                </a:lnTo>
                <a:lnTo>
                  <a:pt x="1531154" y="1392188"/>
                </a:lnTo>
                <a:lnTo>
                  <a:pt x="1563804" y="1355430"/>
                </a:lnTo>
                <a:lnTo>
                  <a:pt x="1595584" y="1317899"/>
                </a:lnTo>
                <a:lnTo>
                  <a:pt x="1626480" y="1279609"/>
                </a:lnTo>
                <a:lnTo>
                  <a:pt x="1656477" y="1240578"/>
                </a:lnTo>
                <a:lnTo>
                  <a:pt x="1685558" y="1200822"/>
                </a:lnTo>
                <a:lnTo>
                  <a:pt x="1713709" y="1160355"/>
                </a:lnTo>
                <a:lnTo>
                  <a:pt x="1740914" y="1119195"/>
                </a:lnTo>
                <a:lnTo>
                  <a:pt x="1767158" y="1077358"/>
                </a:lnTo>
                <a:lnTo>
                  <a:pt x="1792427" y="1034859"/>
                </a:lnTo>
                <a:lnTo>
                  <a:pt x="1816371" y="992325"/>
                </a:lnTo>
                <a:lnTo>
                  <a:pt x="1839331" y="949175"/>
                </a:lnTo>
                <a:lnTo>
                  <a:pt x="1861290" y="905427"/>
                </a:lnTo>
                <a:lnTo>
                  <a:pt x="1882236" y="861094"/>
                </a:lnTo>
                <a:lnTo>
                  <a:pt x="1902154" y="816193"/>
                </a:lnTo>
                <a:lnTo>
                  <a:pt x="1921029" y="770738"/>
                </a:lnTo>
                <a:lnTo>
                  <a:pt x="1938848" y="724746"/>
                </a:lnTo>
                <a:lnTo>
                  <a:pt x="1955596" y="678232"/>
                </a:lnTo>
                <a:lnTo>
                  <a:pt x="1971258" y="631211"/>
                </a:lnTo>
                <a:lnTo>
                  <a:pt x="1985822" y="583699"/>
                </a:lnTo>
                <a:lnTo>
                  <a:pt x="1999272" y="535711"/>
                </a:lnTo>
                <a:lnTo>
                  <a:pt x="2011202" y="488895"/>
                </a:lnTo>
                <a:lnTo>
                  <a:pt x="2022067" y="441662"/>
                </a:lnTo>
                <a:lnTo>
                  <a:pt x="2031851" y="394025"/>
                </a:lnTo>
                <a:lnTo>
                  <a:pt x="2040540" y="345999"/>
                </a:lnTo>
                <a:lnTo>
                  <a:pt x="2048118" y="297595"/>
                </a:lnTo>
                <a:lnTo>
                  <a:pt x="2054571" y="248828"/>
                </a:lnTo>
                <a:lnTo>
                  <a:pt x="2059884" y="199710"/>
                </a:lnTo>
                <a:lnTo>
                  <a:pt x="2064042" y="150255"/>
                </a:lnTo>
                <a:lnTo>
                  <a:pt x="2067031" y="100476"/>
                </a:lnTo>
                <a:lnTo>
                  <a:pt x="2068838" y="50116"/>
                </a:lnTo>
                <a:lnTo>
                  <a:pt x="2069439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7FFE9DD-3E8A-8A40-9525-EC504FE6867F}"/>
              </a:ext>
            </a:extLst>
          </p:cNvPr>
          <p:cNvSpPr/>
          <p:nvPr/>
        </p:nvSpPr>
        <p:spPr>
          <a:xfrm>
            <a:off x="7392822" y="2630258"/>
            <a:ext cx="2512695" cy="950594"/>
          </a:xfrm>
          <a:custGeom>
            <a:avLst/>
            <a:gdLst/>
            <a:ahLst/>
            <a:cxnLst/>
            <a:rect l="l" t="t" r="r" b="b"/>
            <a:pathLst>
              <a:path w="2512695" h="950595">
                <a:moveTo>
                  <a:pt x="2512529" y="950048"/>
                </a:moveTo>
                <a:lnTo>
                  <a:pt x="0" y="950048"/>
                </a:lnTo>
                <a:lnTo>
                  <a:pt x="0" y="0"/>
                </a:lnTo>
                <a:lnTo>
                  <a:pt x="2512529" y="0"/>
                </a:lnTo>
                <a:lnTo>
                  <a:pt x="2512529" y="950048"/>
                </a:lnTo>
                <a:close/>
              </a:path>
            </a:pathLst>
          </a:custGeom>
          <a:solidFill>
            <a:srgbClr val="DA29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BB7324B-04CE-BC46-BD76-1CAEDFA0F317}"/>
              </a:ext>
            </a:extLst>
          </p:cNvPr>
          <p:cNvSpPr/>
          <p:nvPr/>
        </p:nvSpPr>
        <p:spPr>
          <a:xfrm>
            <a:off x="7392809" y="3580307"/>
            <a:ext cx="419100" cy="349250"/>
          </a:xfrm>
          <a:custGeom>
            <a:avLst/>
            <a:gdLst/>
            <a:ahLst/>
            <a:cxnLst/>
            <a:rect l="l" t="t" r="r" b="b"/>
            <a:pathLst>
              <a:path w="419100" h="349250">
                <a:moveTo>
                  <a:pt x="418757" y="348957"/>
                </a:moveTo>
                <a:lnTo>
                  <a:pt x="0" y="348957"/>
                </a:lnTo>
                <a:lnTo>
                  <a:pt x="0" y="0"/>
                </a:lnTo>
                <a:lnTo>
                  <a:pt x="418757" y="0"/>
                </a:lnTo>
                <a:lnTo>
                  <a:pt x="418757" y="348957"/>
                </a:lnTo>
                <a:close/>
              </a:path>
            </a:pathLst>
          </a:custGeom>
          <a:solidFill>
            <a:srgbClr val="EA68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233C848-AC29-824C-96F5-5F3979974F95}"/>
              </a:ext>
            </a:extLst>
          </p:cNvPr>
          <p:cNvSpPr/>
          <p:nvPr/>
        </p:nvSpPr>
        <p:spPr>
          <a:xfrm>
            <a:off x="7811566" y="3580307"/>
            <a:ext cx="419100" cy="349250"/>
          </a:xfrm>
          <a:custGeom>
            <a:avLst/>
            <a:gdLst/>
            <a:ahLst/>
            <a:cxnLst/>
            <a:rect l="l" t="t" r="r" b="b"/>
            <a:pathLst>
              <a:path w="419100" h="349250">
                <a:moveTo>
                  <a:pt x="418757" y="348957"/>
                </a:moveTo>
                <a:lnTo>
                  <a:pt x="0" y="348957"/>
                </a:lnTo>
                <a:lnTo>
                  <a:pt x="0" y="0"/>
                </a:lnTo>
                <a:lnTo>
                  <a:pt x="418757" y="0"/>
                </a:lnTo>
                <a:lnTo>
                  <a:pt x="418757" y="348957"/>
                </a:lnTo>
                <a:close/>
              </a:path>
            </a:pathLst>
          </a:custGeom>
          <a:solidFill>
            <a:srgbClr val="EA8B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FC2D53F7-6503-FE40-ABB1-0EF95465BBE2}"/>
              </a:ext>
            </a:extLst>
          </p:cNvPr>
          <p:cNvSpPr/>
          <p:nvPr/>
        </p:nvSpPr>
        <p:spPr>
          <a:xfrm>
            <a:off x="8230323" y="3580307"/>
            <a:ext cx="419100" cy="349250"/>
          </a:xfrm>
          <a:custGeom>
            <a:avLst/>
            <a:gdLst/>
            <a:ahLst/>
            <a:cxnLst/>
            <a:rect l="l" t="t" r="r" b="b"/>
            <a:pathLst>
              <a:path w="419100" h="349250">
                <a:moveTo>
                  <a:pt x="418757" y="348957"/>
                </a:moveTo>
                <a:lnTo>
                  <a:pt x="0" y="348957"/>
                </a:lnTo>
                <a:lnTo>
                  <a:pt x="0" y="0"/>
                </a:lnTo>
                <a:lnTo>
                  <a:pt x="418757" y="0"/>
                </a:lnTo>
                <a:lnTo>
                  <a:pt x="418757" y="348957"/>
                </a:lnTo>
                <a:close/>
              </a:path>
            </a:pathLst>
          </a:custGeom>
          <a:solidFill>
            <a:srgbClr val="098E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C556360-D0DA-1E4D-A87D-357D10A2EC61}"/>
              </a:ext>
            </a:extLst>
          </p:cNvPr>
          <p:cNvSpPr/>
          <p:nvPr/>
        </p:nvSpPr>
        <p:spPr>
          <a:xfrm>
            <a:off x="8649081" y="3580307"/>
            <a:ext cx="419100" cy="349250"/>
          </a:xfrm>
          <a:custGeom>
            <a:avLst/>
            <a:gdLst/>
            <a:ahLst/>
            <a:cxnLst/>
            <a:rect l="l" t="t" r="r" b="b"/>
            <a:pathLst>
              <a:path w="419100" h="349250">
                <a:moveTo>
                  <a:pt x="418757" y="348957"/>
                </a:moveTo>
                <a:lnTo>
                  <a:pt x="0" y="348957"/>
                </a:lnTo>
                <a:lnTo>
                  <a:pt x="0" y="0"/>
                </a:lnTo>
                <a:lnTo>
                  <a:pt x="418757" y="0"/>
                </a:lnTo>
                <a:lnTo>
                  <a:pt x="418757" y="348957"/>
                </a:lnTo>
                <a:close/>
              </a:path>
            </a:pathLst>
          </a:custGeom>
          <a:solidFill>
            <a:srgbClr val="45AE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FFB2B1D-358D-D346-B6EE-64D02A54C685}"/>
              </a:ext>
            </a:extLst>
          </p:cNvPr>
          <p:cNvSpPr/>
          <p:nvPr/>
        </p:nvSpPr>
        <p:spPr>
          <a:xfrm>
            <a:off x="9067837" y="3580307"/>
            <a:ext cx="419100" cy="349250"/>
          </a:xfrm>
          <a:custGeom>
            <a:avLst/>
            <a:gdLst/>
            <a:ahLst/>
            <a:cxnLst/>
            <a:rect l="l" t="t" r="r" b="b"/>
            <a:pathLst>
              <a:path w="419100" h="349250">
                <a:moveTo>
                  <a:pt x="418757" y="348957"/>
                </a:moveTo>
                <a:lnTo>
                  <a:pt x="0" y="348957"/>
                </a:lnTo>
                <a:lnTo>
                  <a:pt x="0" y="0"/>
                </a:lnTo>
                <a:lnTo>
                  <a:pt x="418757" y="0"/>
                </a:lnTo>
                <a:lnTo>
                  <a:pt x="418757" y="348957"/>
                </a:lnTo>
                <a:close/>
              </a:path>
            </a:pathLst>
          </a:custGeom>
          <a:solidFill>
            <a:srgbClr val="1B77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2E12369F-AABE-CE42-B7DC-6EFEAC51CEC0}"/>
              </a:ext>
            </a:extLst>
          </p:cNvPr>
          <p:cNvSpPr/>
          <p:nvPr/>
        </p:nvSpPr>
        <p:spPr>
          <a:xfrm>
            <a:off x="9486595" y="3580307"/>
            <a:ext cx="419100" cy="349250"/>
          </a:xfrm>
          <a:custGeom>
            <a:avLst/>
            <a:gdLst/>
            <a:ahLst/>
            <a:cxnLst/>
            <a:rect l="l" t="t" r="r" b="b"/>
            <a:pathLst>
              <a:path w="419100" h="349250">
                <a:moveTo>
                  <a:pt x="418757" y="348957"/>
                </a:moveTo>
                <a:lnTo>
                  <a:pt x="0" y="348957"/>
                </a:lnTo>
                <a:lnTo>
                  <a:pt x="0" y="0"/>
                </a:lnTo>
                <a:lnTo>
                  <a:pt x="418757" y="0"/>
                </a:lnTo>
                <a:lnTo>
                  <a:pt x="418757" y="348957"/>
                </a:lnTo>
                <a:close/>
              </a:path>
            </a:pathLst>
          </a:custGeom>
          <a:solidFill>
            <a:srgbClr val="004E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389FCE72-9F49-2D45-AFAF-686918F0DD3C}"/>
              </a:ext>
            </a:extLst>
          </p:cNvPr>
          <p:cNvSpPr/>
          <p:nvPr/>
        </p:nvSpPr>
        <p:spPr>
          <a:xfrm>
            <a:off x="7392822" y="3929252"/>
            <a:ext cx="2512695" cy="349250"/>
          </a:xfrm>
          <a:custGeom>
            <a:avLst/>
            <a:gdLst/>
            <a:ahLst/>
            <a:cxnLst/>
            <a:rect l="l" t="t" r="r" b="b"/>
            <a:pathLst>
              <a:path w="2512695" h="349250">
                <a:moveTo>
                  <a:pt x="2512529" y="348970"/>
                </a:moveTo>
                <a:lnTo>
                  <a:pt x="0" y="348970"/>
                </a:lnTo>
                <a:lnTo>
                  <a:pt x="0" y="0"/>
                </a:lnTo>
                <a:lnTo>
                  <a:pt x="2512529" y="0"/>
                </a:lnTo>
                <a:lnTo>
                  <a:pt x="2512529" y="348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21FCF249-78F6-5E41-A20E-F82A19ED68B1}"/>
              </a:ext>
            </a:extLst>
          </p:cNvPr>
          <p:cNvSpPr/>
          <p:nvPr/>
        </p:nvSpPr>
        <p:spPr>
          <a:xfrm>
            <a:off x="2629153" y="1665986"/>
            <a:ext cx="3858767" cy="3852671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73BB724F-D987-5B49-AB71-F206CB3AA0D8}"/>
              </a:ext>
            </a:extLst>
          </p:cNvPr>
          <p:cNvSpPr/>
          <p:nvPr/>
        </p:nvSpPr>
        <p:spPr>
          <a:xfrm>
            <a:off x="3716578" y="3591554"/>
            <a:ext cx="843280" cy="1685289"/>
          </a:xfrm>
          <a:custGeom>
            <a:avLst/>
            <a:gdLst/>
            <a:ahLst/>
            <a:cxnLst/>
            <a:rect l="l" t="t" r="r" b="b"/>
            <a:pathLst>
              <a:path w="843279" h="1685289">
                <a:moveTo>
                  <a:pt x="842708" y="0"/>
                </a:moveTo>
                <a:lnTo>
                  <a:pt x="0" y="1459636"/>
                </a:lnTo>
                <a:lnTo>
                  <a:pt x="42403" y="1483355"/>
                </a:lnTo>
                <a:lnTo>
                  <a:pt x="85549" y="1505872"/>
                </a:lnTo>
                <a:lnTo>
                  <a:pt x="129416" y="1527167"/>
                </a:lnTo>
                <a:lnTo>
                  <a:pt x="173981" y="1547219"/>
                </a:lnTo>
                <a:lnTo>
                  <a:pt x="219220" y="1566006"/>
                </a:lnTo>
                <a:lnTo>
                  <a:pt x="265112" y="1583506"/>
                </a:lnTo>
                <a:lnTo>
                  <a:pt x="311634" y="1599699"/>
                </a:lnTo>
                <a:lnTo>
                  <a:pt x="358763" y="1614563"/>
                </a:lnTo>
                <a:lnTo>
                  <a:pt x="406476" y="1628076"/>
                </a:lnTo>
                <a:lnTo>
                  <a:pt x="453118" y="1639829"/>
                </a:lnTo>
                <a:lnTo>
                  <a:pt x="500263" y="1650283"/>
                </a:lnTo>
                <a:lnTo>
                  <a:pt x="547891" y="1659416"/>
                </a:lnTo>
                <a:lnTo>
                  <a:pt x="595983" y="1667206"/>
                </a:lnTo>
                <a:lnTo>
                  <a:pt x="644518" y="1673629"/>
                </a:lnTo>
                <a:lnTo>
                  <a:pt x="693478" y="1678663"/>
                </a:lnTo>
                <a:lnTo>
                  <a:pt x="742842" y="1682287"/>
                </a:lnTo>
                <a:lnTo>
                  <a:pt x="792592" y="1684478"/>
                </a:lnTo>
                <a:lnTo>
                  <a:pt x="842708" y="1685213"/>
                </a:lnTo>
                <a:lnTo>
                  <a:pt x="842708" y="0"/>
                </a:lnTo>
                <a:close/>
              </a:path>
            </a:pathLst>
          </a:custGeom>
          <a:solidFill>
            <a:srgbClr val="098E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2A54DB1-7AC0-7C4A-9945-C01EE2DE0D93}"/>
              </a:ext>
            </a:extLst>
          </p:cNvPr>
          <p:cNvSpPr/>
          <p:nvPr/>
        </p:nvSpPr>
        <p:spPr>
          <a:xfrm>
            <a:off x="3099669" y="3591560"/>
            <a:ext cx="1459865" cy="1459865"/>
          </a:xfrm>
          <a:custGeom>
            <a:avLst/>
            <a:gdLst/>
            <a:ahLst/>
            <a:cxnLst/>
            <a:rect l="l" t="t" r="r" b="b"/>
            <a:pathLst>
              <a:path w="1459864" h="1459864">
                <a:moveTo>
                  <a:pt x="1459623" y="0"/>
                </a:moveTo>
                <a:lnTo>
                  <a:pt x="0" y="842708"/>
                </a:lnTo>
                <a:lnTo>
                  <a:pt x="25258" y="884936"/>
                </a:lnTo>
                <a:lnTo>
                  <a:pt x="51700" y="926354"/>
                </a:lnTo>
                <a:lnTo>
                  <a:pt x="79302" y="966939"/>
                </a:lnTo>
                <a:lnTo>
                  <a:pt x="108041" y="1006666"/>
                </a:lnTo>
                <a:lnTo>
                  <a:pt x="137896" y="1045512"/>
                </a:lnTo>
                <a:lnTo>
                  <a:pt x="168843" y="1083454"/>
                </a:lnTo>
                <a:lnTo>
                  <a:pt x="200859" y="1120467"/>
                </a:lnTo>
                <a:lnTo>
                  <a:pt x="233921" y="1156529"/>
                </a:lnTo>
                <a:lnTo>
                  <a:pt x="268008" y="1191615"/>
                </a:lnTo>
                <a:lnTo>
                  <a:pt x="303094" y="1225701"/>
                </a:lnTo>
                <a:lnTo>
                  <a:pt x="339157" y="1258764"/>
                </a:lnTo>
                <a:lnTo>
                  <a:pt x="376172" y="1290780"/>
                </a:lnTo>
                <a:lnTo>
                  <a:pt x="414115" y="1321728"/>
                </a:lnTo>
                <a:lnTo>
                  <a:pt x="452962" y="1351584"/>
                </a:lnTo>
                <a:lnTo>
                  <a:pt x="492689" y="1380325"/>
                </a:lnTo>
                <a:lnTo>
                  <a:pt x="533273" y="1407929"/>
                </a:lnTo>
                <a:lnTo>
                  <a:pt x="574690" y="1434374"/>
                </a:lnTo>
                <a:lnTo>
                  <a:pt x="616915" y="1459636"/>
                </a:lnTo>
                <a:lnTo>
                  <a:pt x="1459623" y="0"/>
                </a:lnTo>
                <a:close/>
              </a:path>
            </a:pathLst>
          </a:custGeom>
          <a:solidFill>
            <a:srgbClr val="1B77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94316F3F-0AD2-B249-AF55-90BFCB47EED5}"/>
              </a:ext>
            </a:extLst>
          </p:cNvPr>
          <p:cNvSpPr/>
          <p:nvPr/>
        </p:nvSpPr>
        <p:spPr>
          <a:xfrm>
            <a:off x="4559293" y="3591560"/>
            <a:ext cx="1685289" cy="843280"/>
          </a:xfrm>
          <a:custGeom>
            <a:avLst/>
            <a:gdLst/>
            <a:ahLst/>
            <a:cxnLst/>
            <a:rect l="l" t="t" r="r" b="b"/>
            <a:pathLst>
              <a:path w="1685289" h="843279">
                <a:moveTo>
                  <a:pt x="1685201" y="0"/>
                </a:moveTo>
                <a:lnTo>
                  <a:pt x="0" y="0"/>
                </a:lnTo>
                <a:lnTo>
                  <a:pt x="1459636" y="842708"/>
                </a:lnTo>
                <a:lnTo>
                  <a:pt x="1483355" y="800308"/>
                </a:lnTo>
                <a:lnTo>
                  <a:pt x="1505872" y="757165"/>
                </a:lnTo>
                <a:lnTo>
                  <a:pt x="1527167" y="713300"/>
                </a:lnTo>
                <a:lnTo>
                  <a:pt x="1547218" y="668737"/>
                </a:lnTo>
                <a:lnTo>
                  <a:pt x="1566004" y="623499"/>
                </a:lnTo>
                <a:lnTo>
                  <a:pt x="1583502" y="577607"/>
                </a:lnTo>
                <a:lnTo>
                  <a:pt x="1599693" y="531086"/>
                </a:lnTo>
                <a:lnTo>
                  <a:pt x="1614554" y="483957"/>
                </a:lnTo>
                <a:lnTo>
                  <a:pt x="1628063" y="436245"/>
                </a:lnTo>
                <a:lnTo>
                  <a:pt x="1639820" y="389602"/>
                </a:lnTo>
                <a:lnTo>
                  <a:pt x="1650276" y="342455"/>
                </a:lnTo>
                <a:lnTo>
                  <a:pt x="1659409" y="294826"/>
                </a:lnTo>
                <a:lnTo>
                  <a:pt x="1667198" y="246732"/>
                </a:lnTo>
                <a:lnTo>
                  <a:pt x="1673620" y="198195"/>
                </a:lnTo>
                <a:lnTo>
                  <a:pt x="1678654" y="149233"/>
                </a:lnTo>
                <a:lnTo>
                  <a:pt x="1682276" y="99867"/>
                </a:lnTo>
                <a:lnTo>
                  <a:pt x="1684466" y="50116"/>
                </a:lnTo>
                <a:lnTo>
                  <a:pt x="1685201" y="0"/>
                </a:lnTo>
                <a:close/>
              </a:path>
            </a:pathLst>
          </a:custGeom>
          <a:solidFill>
            <a:srgbClr val="EA68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9CB70277-1603-E441-8F7A-474B875CA5EF}"/>
              </a:ext>
            </a:extLst>
          </p:cNvPr>
          <p:cNvSpPr/>
          <p:nvPr/>
        </p:nvSpPr>
        <p:spPr>
          <a:xfrm>
            <a:off x="4559293" y="3591560"/>
            <a:ext cx="843280" cy="1685289"/>
          </a:xfrm>
          <a:custGeom>
            <a:avLst/>
            <a:gdLst/>
            <a:ahLst/>
            <a:cxnLst/>
            <a:rect l="l" t="t" r="r" b="b"/>
            <a:pathLst>
              <a:path w="843279" h="1685289">
                <a:moveTo>
                  <a:pt x="0" y="0"/>
                </a:moveTo>
                <a:lnTo>
                  <a:pt x="0" y="1685201"/>
                </a:lnTo>
                <a:lnTo>
                  <a:pt x="50116" y="1684466"/>
                </a:lnTo>
                <a:lnTo>
                  <a:pt x="99867" y="1682276"/>
                </a:lnTo>
                <a:lnTo>
                  <a:pt x="149233" y="1678654"/>
                </a:lnTo>
                <a:lnTo>
                  <a:pt x="198195" y="1673620"/>
                </a:lnTo>
                <a:lnTo>
                  <a:pt x="246732" y="1667198"/>
                </a:lnTo>
                <a:lnTo>
                  <a:pt x="294826" y="1659409"/>
                </a:lnTo>
                <a:lnTo>
                  <a:pt x="342455" y="1650276"/>
                </a:lnTo>
                <a:lnTo>
                  <a:pt x="389602" y="1639820"/>
                </a:lnTo>
                <a:lnTo>
                  <a:pt x="436245" y="1628063"/>
                </a:lnTo>
                <a:lnTo>
                  <a:pt x="483957" y="1614554"/>
                </a:lnTo>
                <a:lnTo>
                  <a:pt x="531086" y="1599693"/>
                </a:lnTo>
                <a:lnTo>
                  <a:pt x="577608" y="1583502"/>
                </a:lnTo>
                <a:lnTo>
                  <a:pt x="623500" y="1566004"/>
                </a:lnTo>
                <a:lnTo>
                  <a:pt x="668739" y="1547218"/>
                </a:lnTo>
                <a:lnTo>
                  <a:pt x="713304" y="1527167"/>
                </a:lnTo>
                <a:lnTo>
                  <a:pt x="757171" y="1505872"/>
                </a:lnTo>
                <a:lnTo>
                  <a:pt x="800317" y="1483355"/>
                </a:lnTo>
                <a:lnTo>
                  <a:pt x="842721" y="1459636"/>
                </a:lnTo>
                <a:lnTo>
                  <a:pt x="0" y="0"/>
                </a:lnTo>
                <a:close/>
              </a:path>
            </a:pathLst>
          </a:custGeom>
          <a:solidFill>
            <a:srgbClr val="45AE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8772037D-9BB1-B94E-A428-B20EC7D69DEE}"/>
              </a:ext>
            </a:extLst>
          </p:cNvPr>
          <p:cNvSpPr/>
          <p:nvPr/>
        </p:nvSpPr>
        <p:spPr>
          <a:xfrm>
            <a:off x="4559293" y="3591560"/>
            <a:ext cx="1459865" cy="1459865"/>
          </a:xfrm>
          <a:custGeom>
            <a:avLst/>
            <a:gdLst/>
            <a:ahLst/>
            <a:cxnLst/>
            <a:rect l="l" t="t" r="r" b="b"/>
            <a:pathLst>
              <a:path w="1459864" h="1459864">
                <a:moveTo>
                  <a:pt x="0" y="0"/>
                </a:moveTo>
                <a:lnTo>
                  <a:pt x="842721" y="1459636"/>
                </a:lnTo>
                <a:lnTo>
                  <a:pt x="884945" y="1434374"/>
                </a:lnTo>
                <a:lnTo>
                  <a:pt x="926360" y="1407929"/>
                </a:lnTo>
                <a:lnTo>
                  <a:pt x="966943" y="1380325"/>
                </a:lnTo>
                <a:lnTo>
                  <a:pt x="1006668" y="1351584"/>
                </a:lnTo>
                <a:lnTo>
                  <a:pt x="1045513" y="1321728"/>
                </a:lnTo>
                <a:lnTo>
                  <a:pt x="1083454" y="1290780"/>
                </a:lnTo>
                <a:lnTo>
                  <a:pt x="1120467" y="1258764"/>
                </a:lnTo>
                <a:lnTo>
                  <a:pt x="1156529" y="1225701"/>
                </a:lnTo>
                <a:lnTo>
                  <a:pt x="1191615" y="1191615"/>
                </a:lnTo>
                <a:lnTo>
                  <a:pt x="1225701" y="1156529"/>
                </a:lnTo>
                <a:lnTo>
                  <a:pt x="1258764" y="1120467"/>
                </a:lnTo>
                <a:lnTo>
                  <a:pt x="1290780" y="1083454"/>
                </a:lnTo>
                <a:lnTo>
                  <a:pt x="1321728" y="1045512"/>
                </a:lnTo>
                <a:lnTo>
                  <a:pt x="1351584" y="1006666"/>
                </a:lnTo>
                <a:lnTo>
                  <a:pt x="1380325" y="966939"/>
                </a:lnTo>
                <a:lnTo>
                  <a:pt x="1407929" y="926354"/>
                </a:lnTo>
                <a:lnTo>
                  <a:pt x="1434374" y="884936"/>
                </a:lnTo>
                <a:lnTo>
                  <a:pt x="1459636" y="842708"/>
                </a:lnTo>
                <a:lnTo>
                  <a:pt x="0" y="0"/>
                </a:lnTo>
                <a:close/>
              </a:path>
            </a:pathLst>
          </a:custGeom>
          <a:solidFill>
            <a:srgbClr val="EA8B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0466DC40-BAA4-CB47-9E65-12C9F9999858}"/>
              </a:ext>
            </a:extLst>
          </p:cNvPr>
          <p:cNvSpPr/>
          <p:nvPr/>
        </p:nvSpPr>
        <p:spPr>
          <a:xfrm>
            <a:off x="2874092" y="3591560"/>
            <a:ext cx="1685289" cy="843280"/>
          </a:xfrm>
          <a:custGeom>
            <a:avLst/>
            <a:gdLst/>
            <a:ahLst/>
            <a:cxnLst/>
            <a:rect l="l" t="t" r="r" b="b"/>
            <a:pathLst>
              <a:path w="1685289" h="843279">
                <a:moveTo>
                  <a:pt x="1685201" y="0"/>
                </a:moveTo>
                <a:lnTo>
                  <a:pt x="0" y="0"/>
                </a:lnTo>
                <a:lnTo>
                  <a:pt x="734" y="50116"/>
                </a:lnTo>
                <a:lnTo>
                  <a:pt x="2924" y="99867"/>
                </a:lnTo>
                <a:lnTo>
                  <a:pt x="6547" y="149233"/>
                </a:lnTo>
                <a:lnTo>
                  <a:pt x="11580" y="198195"/>
                </a:lnTo>
                <a:lnTo>
                  <a:pt x="18002" y="246732"/>
                </a:lnTo>
                <a:lnTo>
                  <a:pt x="25791" y="294826"/>
                </a:lnTo>
                <a:lnTo>
                  <a:pt x="34924" y="342455"/>
                </a:lnTo>
                <a:lnTo>
                  <a:pt x="45380" y="389602"/>
                </a:lnTo>
                <a:lnTo>
                  <a:pt x="57137" y="436245"/>
                </a:lnTo>
                <a:lnTo>
                  <a:pt x="70647" y="483957"/>
                </a:lnTo>
                <a:lnTo>
                  <a:pt x="85507" y="531086"/>
                </a:lnTo>
                <a:lnTo>
                  <a:pt x="101698" y="577607"/>
                </a:lnTo>
                <a:lnTo>
                  <a:pt x="119198" y="623499"/>
                </a:lnTo>
                <a:lnTo>
                  <a:pt x="137984" y="668737"/>
                </a:lnTo>
                <a:lnTo>
                  <a:pt x="158037" y="713300"/>
                </a:lnTo>
                <a:lnTo>
                  <a:pt x="179334" y="757165"/>
                </a:lnTo>
                <a:lnTo>
                  <a:pt x="201855" y="800308"/>
                </a:lnTo>
                <a:lnTo>
                  <a:pt x="225577" y="842708"/>
                </a:lnTo>
                <a:lnTo>
                  <a:pt x="1685201" y="0"/>
                </a:lnTo>
                <a:close/>
              </a:path>
            </a:pathLst>
          </a:custGeom>
          <a:solidFill>
            <a:srgbClr val="004E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C40D4385-7BA5-C444-A51B-F8C89DC53CC1}"/>
              </a:ext>
            </a:extLst>
          </p:cNvPr>
          <p:cNvSpPr/>
          <p:nvPr/>
        </p:nvSpPr>
        <p:spPr>
          <a:xfrm>
            <a:off x="2874092" y="1906353"/>
            <a:ext cx="1685289" cy="1685289"/>
          </a:xfrm>
          <a:custGeom>
            <a:avLst/>
            <a:gdLst/>
            <a:ahLst/>
            <a:cxnLst/>
            <a:rect l="l" t="t" r="r" b="b"/>
            <a:pathLst>
              <a:path w="1685289" h="1685289">
                <a:moveTo>
                  <a:pt x="1685201" y="0"/>
                </a:moveTo>
                <a:lnTo>
                  <a:pt x="1635085" y="734"/>
                </a:lnTo>
                <a:lnTo>
                  <a:pt x="1585335" y="2924"/>
                </a:lnTo>
                <a:lnTo>
                  <a:pt x="1535970" y="6547"/>
                </a:lnTo>
                <a:lnTo>
                  <a:pt x="1487010" y="11580"/>
                </a:lnTo>
                <a:lnTo>
                  <a:pt x="1438473" y="18002"/>
                </a:lnTo>
                <a:lnTo>
                  <a:pt x="1390380" y="25791"/>
                </a:lnTo>
                <a:lnTo>
                  <a:pt x="1342750" y="34924"/>
                </a:lnTo>
                <a:lnTo>
                  <a:pt x="1295602" y="45380"/>
                </a:lnTo>
                <a:lnTo>
                  <a:pt x="1248956" y="57137"/>
                </a:lnTo>
                <a:lnTo>
                  <a:pt x="1201243" y="70647"/>
                </a:lnTo>
                <a:lnTo>
                  <a:pt x="1154114" y="85507"/>
                </a:lnTo>
                <a:lnTo>
                  <a:pt x="1107593" y="101698"/>
                </a:lnTo>
                <a:lnTo>
                  <a:pt x="1061702" y="119198"/>
                </a:lnTo>
                <a:lnTo>
                  <a:pt x="1016463" y="137984"/>
                </a:lnTo>
                <a:lnTo>
                  <a:pt x="971900" y="158037"/>
                </a:lnTo>
                <a:lnTo>
                  <a:pt x="928035" y="179334"/>
                </a:lnTo>
                <a:lnTo>
                  <a:pt x="884892" y="201855"/>
                </a:lnTo>
                <a:lnTo>
                  <a:pt x="842492" y="225577"/>
                </a:lnTo>
                <a:lnTo>
                  <a:pt x="800267" y="250835"/>
                </a:lnTo>
                <a:lnTo>
                  <a:pt x="758851" y="277277"/>
                </a:lnTo>
                <a:lnTo>
                  <a:pt x="718267" y="304879"/>
                </a:lnTo>
                <a:lnTo>
                  <a:pt x="678539" y="333619"/>
                </a:lnTo>
                <a:lnTo>
                  <a:pt x="639692" y="363473"/>
                </a:lnTo>
                <a:lnTo>
                  <a:pt x="601749" y="394420"/>
                </a:lnTo>
                <a:lnTo>
                  <a:pt x="564734" y="426436"/>
                </a:lnTo>
                <a:lnTo>
                  <a:pt x="528672" y="459499"/>
                </a:lnTo>
                <a:lnTo>
                  <a:pt x="493585" y="493585"/>
                </a:lnTo>
                <a:lnTo>
                  <a:pt x="459499" y="528672"/>
                </a:lnTo>
                <a:lnTo>
                  <a:pt x="426436" y="564734"/>
                </a:lnTo>
                <a:lnTo>
                  <a:pt x="394420" y="601749"/>
                </a:lnTo>
                <a:lnTo>
                  <a:pt x="363473" y="639691"/>
                </a:lnTo>
                <a:lnTo>
                  <a:pt x="333619" y="678537"/>
                </a:lnTo>
                <a:lnTo>
                  <a:pt x="304879" y="718263"/>
                </a:lnTo>
                <a:lnTo>
                  <a:pt x="277277" y="758845"/>
                </a:lnTo>
                <a:lnTo>
                  <a:pt x="250835" y="800258"/>
                </a:lnTo>
                <a:lnTo>
                  <a:pt x="225577" y="842479"/>
                </a:lnTo>
                <a:lnTo>
                  <a:pt x="201855" y="884883"/>
                </a:lnTo>
                <a:lnTo>
                  <a:pt x="179334" y="928031"/>
                </a:lnTo>
                <a:lnTo>
                  <a:pt x="158037" y="971899"/>
                </a:lnTo>
                <a:lnTo>
                  <a:pt x="137984" y="1016466"/>
                </a:lnTo>
                <a:lnTo>
                  <a:pt x="119198" y="1061708"/>
                </a:lnTo>
                <a:lnTo>
                  <a:pt x="101698" y="1107602"/>
                </a:lnTo>
                <a:lnTo>
                  <a:pt x="85507" y="1154125"/>
                </a:lnTo>
                <a:lnTo>
                  <a:pt x="70647" y="1201255"/>
                </a:lnTo>
                <a:lnTo>
                  <a:pt x="57137" y="1248968"/>
                </a:lnTo>
                <a:lnTo>
                  <a:pt x="45380" y="1295611"/>
                </a:lnTo>
                <a:lnTo>
                  <a:pt x="34924" y="1342756"/>
                </a:lnTo>
                <a:lnTo>
                  <a:pt x="25791" y="1390384"/>
                </a:lnTo>
                <a:lnTo>
                  <a:pt x="18002" y="1438475"/>
                </a:lnTo>
                <a:lnTo>
                  <a:pt x="11580" y="1487011"/>
                </a:lnTo>
                <a:lnTo>
                  <a:pt x="6547" y="1535970"/>
                </a:lnTo>
                <a:lnTo>
                  <a:pt x="2924" y="1585335"/>
                </a:lnTo>
                <a:lnTo>
                  <a:pt x="734" y="1635085"/>
                </a:lnTo>
                <a:lnTo>
                  <a:pt x="0" y="1685201"/>
                </a:lnTo>
                <a:lnTo>
                  <a:pt x="1685201" y="1685201"/>
                </a:lnTo>
                <a:lnTo>
                  <a:pt x="16852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268CCAE4-5661-6A46-A36F-D05D21DE31F6}"/>
              </a:ext>
            </a:extLst>
          </p:cNvPr>
          <p:cNvSpPr/>
          <p:nvPr/>
        </p:nvSpPr>
        <p:spPr>
          <a:xfrm>
            <a:off x="4559297" y="1906351"/>
            <a:ext cx="1685289" cy="1685289"/>
          </a:xfrm>
          <a:custGeom>
            <a:avLst/>
            <a:gdLst/>
            <a:ahLst/>
            <a:cxnLst/>
            <a:rect l="l" t="t" r="r" b="b"/>
            <a:pathLst>
              <a:path w="1685289" h="1685289">
                <a:moveTo>
                  <a:pt x="0" y="0"/>
                </a:moveTo>
                <a:lnTo>
                  <a:pt x="0" y="1685213"/>
                </a:lnTo>
                <a:lnTo>
                  <a:pt x="1685201" y="1685213"/>
                </a:lnTo>
                <a:lnTo>
                  <a:pt x="1684466" y="1635094"/>
                </a:lnTo>
                <a:lnTo>
                  <a:pt x="1682276" y="1585341"/>
                </a:lnTo>
                <a:lnTo>
                  <a:pt x="1678654" y="1535974"/>
                </a:lnTo>
                <a:lnTo>
                  <a:pt x="1673620" y="1487013"/>
                </a:lnTo>
                <a:lnTo>
                  <a:pt x="1667198" y="1438476"/>
                </a:lnTo>
                <a:lnTo>
                  <a:pt x="1659409" y="1390384"/>
                </a:lnTo>
                <a:lnTo>
                  <a:pt x="1650276" y="1342756"/>
                </a:lnTo>
                <a:lnTo>
                  <a:pt x="1639820" y="1295611"/>
                </a:lnTo>
                <a:lnTo>
                  <a:pt x="1628063" y="1248968"/>
                </a:lnTo>
                <a:lnTo>
                  <a:pt x="1614554" y="1201255"/>
                </a:lnTo>
                <a:lnTo>
                  <a:pt x="1599693" y="1154125"/>
                </a:lnTo>
                <a:lnTo>
                  <a:pt x="1583502" y="1107602"/>
                </a:lnTo>
                <a:lnTo>
                  <a:pt x="1566002" y="1061709"/>
                </a:lnTo>
                <a:lnTo>
                  <a:pt x="1547216" y="1016468"/>
                </a:lnTo>
                <a:lnTo>
                  <a:pt x="1527163" y="971903"/>
                </a:lnTo>
                <a:lnTo>
                  <a:pt x="1505866" y="928037"/>
                </a:lnTo>
                <a:lnTo>
                  <a:pt x="1483346" y="884892"/>
                </a:lnTo>
                <a:lnTo>
                  <a:pt x="1459623" y="842492"/>
                </a:lnTo>
                <a:lnTo>
                  <a:pt x="1434365" y="800267"/>
                </a:lnTo>
                <a:lnTo>
                  <a:pt x="1407923" y="758851"/>
                </a:lnTo>
                <a:lnTo>
                  <a:pt x="1380321" y="718267"/>
                </a:lnTo>
                <a:lnTo>
                  <a:pt x="1351581" y="678539"/>
                </a:lnTo>
                <a:lnTo>
                  <a:pt x="1321727" y="639692"/>
                </a:lnTo>
                <a:lnTo>
                  <a:pt x="1290780" y="601749"/>
                </a:lnTo>
                <a:lnTo>
                  <a:pt x="1258764" y="564734"/>
                </a:lnTo>
                <a:lnTo>
                  <a:pt x="1225701" y="528672"/>
                </a:lnTo>
                <a:lnTo>
                  <a:pt x="1191615" y="493585"/>
                </a:lnTo>
                <a:lnTo>
                  <a:pt x="1156529" y="459502"/>
                </a:lnTo>
                <a:lnTo>
                  <a:pt x="1120466" y="426441"/>
                </a:lnTo>
                <a:lnTo>
                  <a:pt x="1083452" y="394426"/>
                </a:lnTo>
                <a:lnTo>
                  <a:pt x="1045509" y="363479"/>
                </a:lnTo>
                <a:lnTo>
                  <a:pt x="1006663" y="333623"/>
                </a:lnTo>
                <a:lnTo>
                  <a:pt x="966937" y="304882"/>
                </a:lnTo>
                <a:lnTo>
                  <a:pt x="926355" y="277278"/>
                </a:lnTo>
                <a:lnTo>
                  <a:pt x="884942" y="250836"/>
                </a:lnTo>
                <a:lnTo>
                  <a:pt x="842721" y="225577"/>
                </a:lnTo>
                <a:lnTo>
                  <a:pt x="800317" y="201855"/>
                </a:lnTo>
                <a:lnTo>
                  <a:pt x="757169" y="179336"/>
                </a:lnTo>
                <a:lnTo>
                  <a:pt x="713301" y="158040"/>
                </a:lnTo>
                <a:lnTo>
                  <a:pt x="668734" y="137989"/>
                </a:lnTo>
                <a:lnTo>
                  <a:pt x="623492" y="119203"/>
                </a:lnTo>
                <a:lnTo>
                  <a:pt x="577598" y="101704"/>
                </a:lnTo>
                <a:lnTo>
                  <a:pt x="531075" y="85513"/>
                </a:lnTo>
                <a:lnTo>
                  <a:pt x="483945" y="70650"/>
                </a:lnTo>
                <a:lnTo>
                  <a:pt x="436232" y="57137"/>
                </a:lnTo>
                <a:lnTo>
                  <a:pt x="389589" y="45384"/>
                </a:lnTo>
                <a:lnTo>
                  <a:pt x="342444" y="34929"/>
                </a:lnTo>
                <a:lnTo>
                  <a:pt x="294816" y="25796"/>
                </a:lnTo>
                <a:lnTo>
                  <a:pt x="246725" y="18007"/>
                </a:lnTo>
                <a:lnTo>
                  <a:pt x="198189" y="11584"/>
                </a:lnTo>
                <a:lnTo>
                  <a:pt x="149230" y="6549"/>
                </a:lnTo>
                <a:lnTo>
                  <a:pt x="99865" y="2925"/>
                </a:lnTo>
                <a:lnTo>
                  <a:pt x="50115" y="735"/>
                </a:lnTo>
                <a:lnTo>
                  <a:pt x="0" y="0"/>
                </a:lnTo>
                <a:close/>
              </a:path>
            </a:pathLst>
          </a:custGeom>
          <a:solidFill>
            <a:srgbClr val="DA29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D9790F-4585-E34E-BBB7-02545C579776}"/>
              </a:ext>
            </a:extLst>
          </p:cNvPr>
          <p:cNvSpPr txBox="1"/>
          <p:nvPr/>
        </p:nvSpPr>
        <p:spPr>
          <a:xfrm>
            <a:off x="0" y="304800"/>
            <a:ext cx="12192000" cy="6400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200" b="1"/>
              <a:t>Color Palette</a:t>
            </a:r>
          </a:p>
        </p:txBody>
      </p:sp>
    </p:spTree>
    <p:extLst>
      <p:ext uri="{BB962C8B-B14F-4D97-AF65-F5344CB8AC3E}">
        <p14:creationId xmlns:p14="http://schemas.microsoft.com/office/powerpoint/2010/main" val="63647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7D9790F-4585-E34E-BBB7-02545C579776}"/>
              </a:ext>
            </a:extLst>
          </p:cNvPr>
          <p:cNvSpPr txBox="1"/>
          <p:nvPr/>
        </p:nvSpPr>
        <p:spPr>
          <a:xfrm>
            <a:off x="0" y="304800"/>
            <a:ext cx="12192000" cy="6400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200" b="1"/>
              <a:t>Color Palette Values</a:t>
            </a:r>
          </a:p>
        </p:txBody>
      </p:sp>
      <p:pic>
        <p:nvPicPr>
          <p:cNvPr id="73" name="Picture 7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C89404-B9BB-3148-8B28-508B12B870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589" y="944880"/>
            <a:ext cx="8931408" cy="52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EA7101-D3F2-534D-A87E-C61FE39BC1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952" cy="6400800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20AB421A-790E-A84B-8CC6-45B816E4A4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1010" y="3027840"/>
            <a:ext cx="5719420" cy="2467869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GB" sz="5400">
                <a:solidFill>
                  <a:schemeClr val="bg1"/>
                </a:solidFill>
              </a:rPr>
              <a:t>Click to edit TITLE SLIDE</a:t>
            </a:r>
            <a:endParaRPr lang="en-US" sz="540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D57B3D-A49B-A84D-B723-DC582E9AE463}"/>
              </a:ext>
            </a:extLst>
          </p:cNvPr>
          <p:cNvGrpSpPr/>
          <p:nvPr/>
        </p:nvGrpSpPr>
        <p:grpSpPr>
          <a:xfrm>
            <a:off x="0" y="0"/>
            <a:ext cx="12192000" cy="3027840"/>
            <a:chOff x="649288" y="2151063"/>
            <a:chExt cx="10080625" cy="2503487"/>
          </a:xfrm>
          <a:solidFill>
            <a:schemeClr val="bg1"/>
          </a:solidFill>
        </p:grpSpPr>
        <p:sp>
          <p:nvSpPr>
            <p:cNvPr id="6" name="Freeform 1">
              <a:extLst>
                <a:ext uri="{FF2B5EF4-FFF2-40B4-BE49-F238E27FC236}">
                  <a16:creationId xmlns:a16="http://schemas.microsoft.com/office/drawing/2014/main" id="{F4ACB768-17DA-2E43-80DA-8D640699B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288" y="2151063"/>
              <a:ext cx="1165225" cy="1465262"/>
            </a:xfrm>
            <a:custGeom>
              <a:avLst/>
              <a:gdLst>
                <a:gd name="T0" fmla="*/ 689 w 3238"/>
                <a:gd name="T1" fmla="*/ 2592 h 4068"/>
                <a:gd name="T2" fmla="*/ 1892 w 3238"/>
                <a:gd name="T3" fmla="*/ 0 h 4068"/>
                <a:gd name="T4" fmla="*/ 689 w 3238"/>
                <a:gd name="T5" fmla="*/ 0 h 4068"/>
                <a:gd name="T6" fmla="*/ 0 w 3238"/>
                <a:gd name="T7" fmla="*/ 1422 h 4068"/>
                <a:gd name="T8" fmla="*/ 0 w 3238"/>
                <a:gd name="T9" fmla="*/ 4067 h 4068"/>
                <a:gd name="T10" fmla="*/ 284 w 3238"/>
                <a:gd name="T11" fmla="*/ 3467 h 4068"/>
                <a:gd name="T12" fmla="*/ 3237 w 3238"/>
                <a:gd name="T13" fmla="*/ 3467 h 4068"/>
                <a:gd name="T14" fmla="*/ 2877 w 3238"/>
                <a:gd name="T15" fmla="*/ 2592 h 4068"/>
                <a:gd name="T16" fmla="*/ 689 w 3238"/>
                <a:gd name="T17" fmla="*/ 2592 h 4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38" h="4068">
                  <a:moveTo>
                    <a:pt x="689" y="2592"/>
                  </a:moveTo>
                  <a:lnTo>
                    <a:pt x="1892" y="0"/>
                  </a:lnTo>
                  <a:lnTo>
                    <a:pt x="689" y="0"/>
                  </a:lnTo>
                  <a:lnTo>
                    <a:pt x="0" y="1422"/>
                  </a:lnTo>
                  <a:lnTo>
                    <a:pt x="0" y="4067"/>
                  </a:lnTo>
                  <a:lnTo>
                    <a:pt x="284" y="3467"/>
                  </a:lnTo>
                  <a:lnTo>
                    <a:pt x="3237" y="3467"/>
                  </a:lnTo>
                  <a:lnTo>
                    <a:pt x="2877" y="2592"/>
                  </a:lnTo>
                  <a:lnTo>
                    <a:pt x="689" y="259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2">
              <a:extLst>
                <a:ext uri="{FF2B5EF4-FFF2-40B4-BE49-F238E27FC236}">
                  <a16:creationId xmlns:a16="http://schemas.microsoft.com/office/drawing/2014/main" id="{9B1A2F23-8CCC-6C4A-AF6A-B50560E4F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225" y="2151063"/>
              <a:ext cx="1216025" cy="1609725"/>
            </a:xfrm>
            <a:custGeom>
              <a:avLst/>
              <a:gdLst>
                <a:gd name="T0" fmla="*/ 0 w 3380"/>
                <a:gd name="T1" fmla="*/ 0 h 4473"/>
                <a:gd name="T2" fmla="*/ 2078 w 3380"/>
                <a:gd name="T3" fmla="*/ 4472 h 4473"/>
                <a:gd name="T4" fmla="*/ 3379 w 3380"/>
                <a:gd name="T5" fmla="*/ 4472 h 4473"/>
                <a:gd name="T6" fmla="*/ 1203 w 3380"/>
                <a:gd name="T7" fmla="*/ 0 h 4473"/>
                <a:gd name="T8" fmla="*/ 0 w 3380"/>
                <a:gd name="T9" fmla="*/ 0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0" h="4473">
                  <a:moveTo>
                    <a:pt x="0" y="0"/>
                  </a:moveTo>
                  <a:lnTo>
                    <a:pt x="2078" y="4472"/>
                  </a:lnTo>
                  <a:lnTo>
                    <a:pt x="3379" y="4472"/>
                  </a:lnTo>
                  <a:lnTo>
                    <a:pt x="1203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77C4342-66FA-A944-A346-8C8726FBE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5100" y="2151063"/>
              <a:ext cx="1893888" cy="1609725"/>
            </a:xfrm>
            <a:custGeom>
              <a:avLst/>
              <a:gdLst>
                <a:gd name="T0" fmla="*/ 4025 w 5262"/>
                <a:gd name="T1" fmla="*/ 0 h 4473"/>
                <a:gd name="T2" fmla="*/ 2636 w 5262"/>
                <a:gd name="T3" fmla="*/ 3062 h 4473"/>
                <a:gd name="T4" fmla="*/ 1236 w 5262"/>
                <a:gd name="T5" fmla="*/ 0 h 4473"/>
                <a:gd name="T6" fmla="*/ 0 w 5262"/>
                <a:gd name="T7" fmla="*/ 0 h 4473"/>
                <a:gd name="T8" fmla="*/ 2177 w 5262"/>
                <a:gd name="T9" fmla="*/ 4472 h 4473"/>
                <a:gd name="T10" fmla="*/ 2231 w 5262"/>
                <a:gd name="T11" fmla="*/ 4472 h 4473"/>
                <a:gd name="T12" fmla="*/ 3030 w 5262"/>
                <a:gd name="T13" fmla="*/ 4472 h 4473"/>
                <a:gd name="T14" fmla="*/ 3085 w 5262"/>
                <a:gd name="T15" fmla="*/ 4472 h 4473"/>
                <a:gd name="T16" fmla="*/ 5261 w 5262"/>
                <a:gd name="T17" fmla="*/ 0 h 4473"/>
                <a:gd name="T18" fmla="*/ 4025 w 5262"/>
                <a:gd name="T19" fmla="*/ 0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62" h="4473">
                  <a:moveTo>
                    <a:pt x="4025" y="0"/>
                  </a:moveTo>
                  <a:lnTo>
                    <a:pt x="2636" y="3062"/>
                  </a:lnTo>
                  <a:lnTo>
                    <a:pt x="1236" y="0"/>
                  </a:lnTo>
                  <a:lnTo>
                    <a:pt x="0" y="0"/>
                  </a:lnTo>
                  <a:lnTo>
                    <a:pt x="2177" y="4472"/>
                  </a:lnTo>
                  <a:lnTo>
                    <a:pt x="2231" y="4472"/>
                  </a:lnTo>
                  <a:lnTo>
                    <a:pt x="3030" y="4472"/>
                  </a:lnTo>
                  <a:lnTo>
                    <a:pt x="3085" y="4472"/>
                  </a:lnTo>
                  <a:lnTo>
                    <a:pt x="5261" y="0"/>
                  </a:lnTo>
                  <a:lnTo>
                    <a:pt x="402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62E3D311-6224-EF48-A6CC-FC67FB6D1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7400" y="2151063"/>
              <a:ext cx="1928813" cy="2503487"/>
            </a:xfrm>
            <a:custGeom>
              <a:avLst/>
              <a:gdLst>
                <a:gd name="T0" fmla="*/ 4101 w 5360"/>
                <a:gd name="T1" fmla="*/ 0 h 6956"/>
                <a:gd name="T2" fmla="*/ 2625 w 5360"/>
                <a:gd name="T3" fmla="*/ 3161 h 6956"/>
                <a:gd name="T4" fmla="*/ 1279 w 5360"/>
                <a:gd name="T5" fmla="*/ 0 h 6956"/>
                <a:gd name="T6" fmla="*/ 0 w 5360"/>
                <a:gd name="T7" fmla="*/ 0 h 6956"/>
                <a:gd name="T8" fmla="*/ 1979 w 5360"/>
                <a:gd name="T9" fmla="*/ 4472 h 6956"/>
                <a:gd name="T10" fmla="*/ 700 w 5360"/>
                <a:gd name="T11" fmla="*/ 6955 h 6956"/>
                <a:gd name="T12" fmla="*/ 1946 w 5360"/>
                <a:gd name="T13" fmla="*/ 6955 h 6956"/>
                <a:gd name="T14" fmla="*/ 5359 w 5360"/>
                <a:gd name="T15" fmla="*/ 0 h 6956"/>
                <a:gd name="T16" fmla="*/ 4101 w 5360"/>
                <a:gd name="T17" fmla="*/ 0 h 6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60" h="6956">
                  <a:moveTo>
                    <a:pt x="4101" y="0"/>
                  </a:moveTo>
                  <a:lnTo>
                    <a:pt x="2625" y="3161"/>
                  </a:lnTo>
                  <a:lnTo>
                    <a:pt x="1279" y="0"/>
                  </a:lnTo>
                  <a:lnTo>
                    <a:pt x="0" y="0"/>
                  </a:lnTo>
                  <a:lnTo>
                    <a:pt x="1979" y="4472"/>
                  </a:lnTo>
                  <a:lnTo>
                    <a:pt x="700" y="6955"/>
                  </a:lnTo>
                  <a:lnTo>
                    <a:pt x="1946" y="6955"/>
                  </a:lnTo>
                  <a:lnTo>
                    <a:pt x="5359" y="0"/>
                  </a:lnTo>
                  <a:lnTo>
                    <a:pt x="410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E6C7C2C-1F3A-FD4C-8440-559FEB999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29875" y="2151063"/>
              <a:ext cx="300038" cy="638175"/>
            </a:xfrm>
            <a:custGeom>
              <a:avLst/>
              <a:gdLst>
                <a:gd name="T0" fmla="*/ 832 w 833"/>
                <a:gd name="T1" fmla="*/ 0 h 1773"/>
                <a:gd name="T2" fmla="*/ 0 w 833"/>
                <a:gd name="T3" fmla="*/ 0 h 1773"/>
                <a:gd name="T4" fmla="*/ 832 w 833"/>
                <a:gd name="T5" fmla="*/ 1772 h 1773"/>
                <a:gd name="T6" fmla="*/ 832 w 833"/>
                <a:gd name="T7" fmla="*/ 0 h 1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3" h="1773">
                  <a:moveTo>
                    <a:pt x="832" y="0"/>
                  </a:moveTo>
                  <a:lnTo>
                    <a:pt x="0" y="0"/>
                  </a:lnTo>
                  <a:lnTo>
                    <a:pt x="832" y="1772"/>
                  </a:lnTo>
                  <a:lnTo>
                    <a:pt x="8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6BAADC5-15C1-504A-9D55-85A6E7205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363" y="2151063"/>
              <a:ext cx="1701800" cy="1609725"/>
            </a:xfrm>
            <a:custGeom>
              <a:avLst/>
              <a:gdLst>
                <a:gd name="T0" fmla="*/ 2188 w 4726"/>
                <a:gd name="T1" fmla="*/ 2592 h 4473"/>
                <a:gd name="T2" fmla="*/ 3380 w 4726"/>
                <a:gd name="T3" fmla="*/ 0 h 4473"/>
                <a:gd name="T4" fmla="*/ 2177 w 4726"/>
                <a:gd name="T5" fmla="*/ 0 h 4473"/>
                <a:gd name="T6" fmla="*/ 0 w 4726"/>
                <a:gd name="T7" fmla="*/ 4472 h 4473"/>
                <a:gd name="T8" fmla="*/ 1302 w 4726"/>
                <a:gd name="T9" fmla="*/ 4472 h 4473"/>
                <a:gd name="T10" fmla="*/ 1772 w 4726"/>
                <a:gd name="T11" fmla="*/ 3467 h 4473"/>
                <a:gd name="T12" fmla="*/ 4725 w 4726"/>
                <a:gd name="T13" fmla="*/ 3467 h 4473"/>
                <a:gd name="T14" fmla="*/ 4375 w 4726"/>
                <a:gd name="T15" fmla="*/ 2592 h 4473"/>
                <a:gd name="T16" fmla="*/ 2188 w 4726"/>
                <a:gd name="T17" fmla="*/ 2592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26" h="4473">
                  <a:moveTo>
                    <a:pt x="2188" y="2592"/>
                  </a:moveTo>
                  <a:lnTo>
                    <a:pt x="3380" y="0"/>
                  </a:lnTo>
                  <a:lnTo>
                    <a:pt x="2177" y="0"/>
                  </a:lnTo>
                  <a:lnTo>
                    <a:pt x="0" y="4472"/>
                  </a:lnTo>
                  <a:lnTo>
                    <a:pt x="1302" y="4472"/>
                  </a:lnTo>
                  <a:lnTo>
                    <a:pt x="1772" y="3467"/>
                  </a:lnTo>
                  <a:lnTo>
                    <a:pt x="4725" y="3467"/>
                  </a:lnTo>
                  <a:lnTo>
                    <a:pt x="4375" y="2592"/>
                  </a:lnTo>
                  <a:lnTo>
                    <a:pt x="2188" y="259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95026A88-E620-7D41-BF72-D069A2D86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488" y="2151063"/>
              <a:ext cx="1704975" cy="1609725"/>
            </a:xfrm>
            <a:custGeom>
              <a:avLst/>
              <a:gdLst>
                <a:gd name="T0" fmla="*/ 2188 w 4736"/>
                <a:gd name="T1" fmla="*/ 2592 h 4473"/>
                <a:gd name="T2" fmla="*/ 3390 w 4736"/>
                <a:gd name="T3" fmla="*/ 0 h 4473"/>
                <a:gd name="T4" fmla="*/ 2188 w 4736"/>
                <a:gd name="T5" fmla="*/ 0 h 4473"/>
                <a:gd name="T6" fmla="*/ 0 w 4736"/>
                <a:gd name="T7" fmla="*/ 4472 h 4473"/>
                <a:gd name="T8" fmla="*/ 1313 w 4736"/>
                <a:gd name="T9" fmla="*/ 4472 h 4473"/>
                <a:gd name="T10" fmla="*/ 1783 w 4736"/>
                <a:gd name="T11" fmla="*/ 3467 h 4473"/>
                <a:gd name="T12" fmla="*/ 4735 w 4736"/>
                <a:gd name="T13" fmla="*/ 3467 h 4473"/>
                <a:gd name="T14" fmla="*/ 4374 w 4736"/>
                <a:gd name="T15" fmla="*/ 2592 h 4473"/>
                <a:gd name="T16" fmla="*/ 2188 w 4736"/>
                <a:gd name="T17" fmla="*/ 2592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36" h="4473">
                  <a:moveTo>
                    <a:pt x="2188" y="2592"/>
                  </a:moveTo>
                  <a:lnTo>
                    <a:pt x="3390" y="0"/>
                  </a:lnTo>
                  <a:lnTo>
                    <a:pt x="2188" y="0"/>
                  </a:lnTo>
                  <a:lnTo>
                    <a:pt x="0" y="4472"/>
                  </a:lnTo>
                  <a:lnTo>
                    <a:pt x="1313" y="4472"/>
                  </a:lnTo>
                  <a:lnTo>
                    <a:pt x="1783" y="3467"/>
                  </a:lnTo>
                  <a:lnTo>
                    <a:pt x="4735" y="3467"/>
                  </a:lnTo>
                  <a:lnTo>
                    <a:pt x="4374" y="2592"/>
                  </a:lnTo>
                  <a:lnTo>
                    <a:pt x="2188" y="259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3DDE6BDA-94C1-F04E-95EF-86D0027E3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2175" y="2151063"/>
              <a:ext cx="1217613" cy="1609725"/>
            </a:xfrm>
            <a:custGeom>
              <a:avLst/>
              <a:gdLst>
                <a:gd name="T0" fmla="*/ 0 w 3381"/>
                <a:gd name="T1" fmla="*/ 0 h 4473"/>
                <a:gd name="T2" fmla="*/ 2078 w 3381"/>
                <a:gd name="T3" fmla="*/ 4472 h 4473"/>
                <a:gd name="T4" fmla="*/ 3380 w 3381"/>
                <a:gd name="T5" fmla="*/ 4472 h 4473"/>
                <a:gd name="T6" fmla="*/ 1203 w 3381"/>
                <a:gd name="T7" fmla="*/ 0 h 4473"/>
                <a:gd name="T8" fmla="*/ 0 w 3381"/>
                <a:gd name="T9" fmla="*/ 0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1" h="4473">
                  <a:moveTo>
                    <a:pt x="0" y="0"/>
                  </a:moveTo>
                  <a:lnTo>
                    <a:pt x="2078" y="4472"/>
                  </a:lnTo>
                  <a:lnTo>
                    <a:pt x="3380" y="4472"/>
                  </a:lnTo>
                  <a:lnTo>
                    <a:pt x="1203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4B0FD9-573C-394B-BEEB-4EF19B7876CA}"/>
              </a:ext>
            </a:extLst>
          </p:cNvPr>
          <p:cNvSpPr txBox="1"/>
          <p:nvPr/>
        </p:nvSpPr>
        <p:spPr>
          <a:xfrm>
            <a:off x="4018547" y="776036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21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85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pos="696">
          <p15:clr>
            <a:srgbClr val="FBAE4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Patter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F34FA0-0DC5-F24C-B63E-D128F673B8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57"/>
          <a:stretch/>
        </p:blipFill>
        <p:spPr>
          <a:xfrm>
            <a:off x="7085938" y="0"/>
            <a:ext cx="5106062" cy="64206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3C30A6-4570-4D57-828F-EF180BA8A032}"/>
              </a:ext>
            </a:extLst>
          </p:cNvPr>
          <p:cNvSpPr/>
          <p:nvPr/>
        </p:nvSpPr>
        <p:spPr>
          <a:xfrm>
            <a:off x="0" y="1755840"/>
            <a:ext cx="5971010" cy="24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5E287B0-5F83-40B0-806A-1C92330FB3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253" y="1955261"/>
            <a:ext cx="5067050" cy="2081718"/>
          </a:xfrm>
        </p:spPr>
        <p:txBody>
          <a:bodyPr>
            <a:normAutofit/>
          </a:bodyPr>
          <a:lstStyle>
            <a:lvl1pPr>
              <a:defRPr sz="36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DIVIDER SLIDE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82FAE-DD2B-4DE7-8B64-3CEBA87B5C1E}"/>
              </a:ext>
            </a:extLst>
          </p:cNvPr>
          <p:cNvSpPr/>
          <p:nvPr/>
        </p:nvSpPr>
        <p:spPr>
          <a:xfrm>
            <a:off x="0" y="2210759"/>
            <a:ext cx="188843" cy="1568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22940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681C395-5241-7340-9C94-F1FEEEF11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65645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7FE84-A728-E541-BF68-95043ADB02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6" t="36787" r="6150" b="37140"/>
          <a:stretch/>
        </p:blipFill>
        <p:spPr>
          <a:xfrm>
            <a:off x="0" y="-59635"/>
            <a:ext cx="12235015" cy="36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77874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+ cop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A66A4A-98AD-F34D-AF05-F37261725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7019" y="1825625"/>
            <a:ext cx="11189004" cy="405834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8001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7145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717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4B6E6-F5A0-C54C-ACFF-E7C95C86F183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37585E-FA34-5E42-AC68-111864374E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7" y="7321"/>
            <a:ext cx="11189003" cy="1325563"/>
          </a:xfrm>
        </p:spPr>
        <p:txBody>
          <a:bodyPr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</p:spTree>
    <p:extLst>
      <p:ext uri="{BB962C8B-B14F-4D97-AF65-F5344CB8AC3E}">
        <p14:creationId xmlns:p14="http://schemas.microsoft.com/office/powerpoint/2010/main" val="1639056961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A_Title Slide + cop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AF9C1-DD90-AF42-8EEF-18721A787A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7019" y="1825625"/>
            <a:ext cx="11189004" cy="405834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8001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7145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717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A1A542-63DD-5745-B3B0-83C1C3697D7B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42B85C-F071-804C-B36F-D3FBF5ED3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7" y="7321"/>
            <a:ext cx="11189003" cy="1325563"/>
          </a:xfrm>
        </p:spPr>
        <p:txBody>
          <a:bodyPr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</p:spTree>
    <p:extLst>
      <p:ext uri="{BB962C8B-B14F-4D97-AF65-F5344CB8AC3E}">
        <p14:creationId xmlns:p14="http://schemas.microsoft.com/office/powerpoint/2010/main" val="444534652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283E5F-2D34-C745-AC34-435F660A4C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7321"/>
            <a:ext cx="11186426" cy="1325563"/>
          </a:xfrm>
        </p:spPr>
        <p:txBody>
          <a:bodyPr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39FDF8-6904-8147-B0D9-E432EDEF3137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21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+ cop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A66A4A-98AD-F34D-AF05-F37261725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7019" y="1825625"/>
            <a:ext cx="11189004" cy="405834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8001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7145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717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4B6E6-F5A0-C54C-ACFF-E7C95C86F183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37585E-FA34-5E42-AC68-111864374E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7" y="7321"/>
            <a:ext cx="11189003" cy="1325563"/>
          </a:xfrm>
        </p:spPr>
        <p:txBody>
          <a:bodyPr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</p:spTree>
    <p:extLst>
      <p:ext uri="{BB962C8B-B14F-4D97-AF65-F5344CB8AC3E}">
        <p14:creationId xmlns:p14="http://schemas.microsoft.com/office/powerpoint/2010/main" val="34215473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20C83AA-987E-CC46-8EF2-6CE17680C5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603974"/>
            <a:ext cx="3355220" cy="2263165"/>
          </a:xfrm>
        </p:spPr>
        <p:txBody>
          <a:bodyPr anchor="t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3052B8-40B3-124C-B288-D010B6213A29}"/>
              </a:ext>
            </a:extLst>
          </p:cNvPr>
          <p:cNvSpPr/>
          <p:nvPr/>
        </p:nvSpPr>
        <p:spPr>
          <a:xfrm>
            <a:off x="487019" y="380910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77475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A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00B1DA-F23F-5B49-B0AB-2AAA4554E5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6283E5F-2D34-C745-AC34-435F660A4C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7321"/>
            <a:ext cx="11186426" cy="1325563"/>
          </a:xfrm>
        </p:spPr>
        <p:txBody>
          <a:bodyPr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39FDF8-6904-8147-B0D9-E432EDEF3137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71653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DE12A-A16B-B044-882C-5DD635EE8E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1825625"/>
            <a:ext cx="5392489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86561C-C224-7446-A1CC-6F138085E691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2B9CCE-ED0C-994C-ACE6-71646D1737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27A64E-D03E-4A4A-9594-2E57D434070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32341" y="1825625"/>
            <a:ext cx="5392489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182086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_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938AA-2D04-B942-821E-0C3EF773873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1825625"/>
            <a:ext cx="5392489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3F6139-2A31-DE42-8560-C0758D06ABBC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6393DD9-9764-CF4F-8CA3-4E78EC261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1541C9-9D42-0949-9B5C-E472F57004CF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32341" y="1825625"/>
            <a:ext cx="5392489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1636173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header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FC4C4-A6EE-D948-8811-F4D4A1EFEE3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7018" y="1451528"/>
            <a:ext cx="5392489" cy="97403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285773-DB29-0C4B-81D7-2CDF15E7CEA9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0DA79E-F054-384C-BABD-D4C2F6DEF9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31922D-1323-8E43-BB0F-95CA994EEBD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87018" y="2529555"/>
            <a:ext cx="5392489" cy="364740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1D101D-8AD9-8147-AE74-19E15C8D0570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40888" y="2529555"/>
            <a:ext cx="5392489" cy="364740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5413444-E96A-CB42-9832-91D4674E27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40888" y="1451528"/>
            <a:ext cx="5392489" cy="97403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422479391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_Content header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A9FA0-407E-E048-8FF1-7713017DDE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7018" y="1451528"/>
            <a:ext cx="5392489" cy="97403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B0C1B8-5838-DB4C-B65E-846103987B30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7F0545-8982-E740-843A-927EBB239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FE2B79-83DF-7D47-B786-1336B35B6AA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87018" y="2529555"/>
            <a:ext cx="5392489" cy="364740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E153EB-66F2-BF47-B66A-16CB944843CE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40888" y="2529555"/>
            <a:ext cx="5392489" cy="364740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11E6D04-3EA1-FC4F-8B11-B1CC4DD621E7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40888" y="1451528"/>
            <a:ext cx="5392489" cy="97403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3567778186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7931EC1-8086-F04B-A302-1F7B0AA2BD0B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7C5A730-5353-CC44-9AD3-420754740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2CA9816-C5D7-B94A-9C83-2DB58998C1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BBDF2C6-80F6-2041-972E-5C8D0DE56DD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30698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A560AEE-C416-5641-A218-481F71236D62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2695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5770142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A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DCCD7D-C3E2-BF44-9D5C-A3F427E7B409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8F626E-7BC3-4D4E-B23A-04FADB77D2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D4F4DE-FC66-8F44-824A-29296EB641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720518-6DC0-7946-ABD0-C4CED87ADC6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30698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01E0A8-F476-3F42-B3D5-C85FE25AC5C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2695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296779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DE12A-A16B-B044-882C-5DD635EE8E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931EC1-8086-F04B-A302-1F7B0AA2BD0B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7C5A730-5353-CC44-9AD3-420754740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64F23C0-0A7A-B344-B8EB-0F57CE6167C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8701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B3E638-03C3-AE4C-A664-3AF70979CAC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30698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E3398C1-69B0-D141-B92F-0E5C2312E28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30698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B7F466-FAA2-584C-B6F4-EE6AFA5C742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2695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CF47789-9178-B74E-8E59-579EE8C8AA2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12695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2295813433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1D019-F874-AB4C-820A-DA2AC121A4F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173CBC-5A12-5E47-8215-D3FF3BEF3787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CE607E-E414-E540-9602-0315F1FB84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6175FFE-ED79-F74B-87F6-8AAE49D13C70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8701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5CB2ED-8562-EA4A-95F2-AEE32DAE019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30698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5C19225-44F8-8644-B030-74C999EE200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30698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579434-84B3-B348-B7DA-29B7A21F1A5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2695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0228B32-9AC6-4545-9D65-51B7166356E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12695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3997788424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CAE221-2706-6B47-A4B0-B8C5B0E8D703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98FEE7-B5C5-0C41-84DC-A270592ABC3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7018" y="1466741"/>
            <a:ext cx="440839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0D85F29-B409-BE4D-9440-103AE9713F3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7018" y="2389215"/>
            <a:ext cx="4408398" cy="368458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3E919F-8869-BE43-9D86-63C0EF683B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2E5D263-FF3A-5043-A93E-2B9188A4FBC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01574" y="1466741"/>
            <a:ext cx="6423660" cy="4588012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3219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685585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20326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51BC7-A584-D24B-98F5-DEC699F85F6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20326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7003DF8-D5CB-8B40-A107-4FD35348620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37126" y="0"/>
            <a:ext cx="6725983" cy="6410528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53978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8916" y="340468"/>
            <a:ext cx="4325461" cy="17169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C3677F5-12B7-3241-B231-A769BA94A7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67624" y="340468"/>
            <a:ext cx="6782206" cy="5528519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E7A025D-298B-AB4D-9011-EC99474441A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498916" y="2275366"/>
            <a:ext cx="4325460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804749506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C3677F5-12B7-3241-B231-A769BA94A7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42171" y="340468"/>
            <a:ext cx="6782206" cy="5528519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623" y="340468"/>
            <a:ext cx="4325461" cy="17169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BCFDFF0-1762-4E41-96DF-06BF9E7E117D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67623" y="2275366"/>
            <a:ext cx="4325461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67582743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8916" y="340468"/>
            <a:ext cx="4325461" cy="14883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C3677F5-12B7-3241-B231-A769BA94A7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67624" y="340468"/>
            <a:ext cx="6782206" cy="5528519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6B661-9B45-8641-996A-E3C202AD0FEA}"/>
              </a:ext>
            </a:extLst>
          </p:cNvPr>
          <p:cNvSpPr/>
          <p:nvPr/>
        </p:nvSpPr>
        <p:spPr>
          <a:xfrm>
            <a:off x="7600517" y="2007433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47A4B6D-481E-6A4D-96F8-39CDC4E10A00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7498916" y="2275366"/>
            <a:ext cx="420326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001485419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C3677F5-12B7-3241-B231-A769BA94A7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42171" y="340468"/>
            <a:ext cx="6782206" cy="5528519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50AEE3-8164-4C4C-BBBE-F0CFAD7B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623" y="340468"/>
            <a:ext cx="4325461" cy="14883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295FE4-F802-C148-964C-1AC592238B2D}"/>
              </a:ext>
            </a:extLst>
          </p:cNvPr>
          <p:cNvSpPr/>
          <p:nvPr/>
        </p:nvSpPr>
        <p:spPr>
          <a:xfrm>
            <a:off x="469223" y="2007433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0747508-FB85-5D46-A564-25DE9FC7874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7623" y="2275366"/>
            <a:ext cx="4325461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869191822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5239F0-3847-8245-8A85-8D314DBDE30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3847" y="434716"/>
            <a:ext cx="4877728" cy="5437680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ED0A38-1031-EE4B-B2AF-6A34F5D10FFB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5697167" y="431688"/>
            <a:ext cx="6070986" cy="2501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64FF50-C73F-AD46-B300-EA35B0A4919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5697167" y="3371312"/>
            <a:ext cx="6070986" cy="2501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68752216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403B2FE-6EA0-964B-A783-5E702977050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0151" y="434716"/>
            <a:ext cx="5407449" cy="4098373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0D68BA2-B521-4E47-8C71-B2C99C99E46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91012" y="434716"/>
            <a:ext cx="5407449" cy="4098373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00A1E58-BC75-6A4C-8045-33FAC041708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60152" y="4698564"/>
            <a:ext cx="5407448" cy="13854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AF9FB92-4009-D64D-A143-BDC62281DBE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291012" y="4698564"/>
            <a:ext cx="5407448" cy="13854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637981819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C8C5D46-D529-8A40-8730-A0A90B5263D8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17967-AFB4-AE43-95E5-82B3B41E5B2B}"/>
              </a:ext>
            </a:extLst>
          </p:cNvPr>
          <p:cNvSpPr txBox="1"/>
          <p:nvPr/>
        </p:nvSpPr>
        <p:spPr>
          <a:xfrm>
            <a:off x="14134011" y="143691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B0BE2-FB28-AE41-9A8F-7583E1F675B2}"/>
              </a:ext>
            </a:extLst>
          </p:cNvPr>
          <p:cNvSpPr txBox="1"/>
          <p:nvPr/>
        </p:nvSpPr>
        <p:spPr>
          <a:xfrm>
            <a:off x="13977257" y="26909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42583A-7CD8-4D4E-AAF4-BE21F619A33C}"/>
              </a:ext>
            </a:extLst>
          </p:cNvPr>
          <p:cNvSpPr txBox="1"/>
          <p:nvPr/>
        </p:nvSpPr>
        <p:spPr>
          <a:xfrm>
            <a:off x="11418849" y="-150541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81086B7-74D3-F348-8238-C32E264E51F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1400865"/>
            <a:ext cx="12191999" cy="5437680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C94B63-C18F-1C4E-AE36-EE81FBECF39F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B67B33-2FDA-E94E-BEE7-ADB390663E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3585656873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39FDF8-6904-8147-B0D9-E432EDEF3137}"/>
              </a:ext>
            </a:extLst>
          </p:cNvPr>
          <p:cNvSpPr/>
          <p:nvPr/>
        </p:nvSpPr>
        <p:spPr>
          <a:xfrm>
            <a:off x="0" y="2174026"/>
            <a:ext cx="188843" cy="2087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94FB34-8707-684A-8F9B-A74E98147B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2150574"/>
            <a:ext cx="3355220" cy="2134832"/>
          </a:xfrm>
        </p:spPr>
        <p:txBody>
          <a:bodyPr anchor="ctr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</p:spTree>
    <p:extLst>
      <p:ext uri="{BB962C8B-B14F-4D97-AF65-F5344CB8AC3E}">
        <p14:creationId xmlns:p14="http://schemas.microsoft.com/office/powerpoint/2010/main" val="2589658830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A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9DAA52-5161-004E-94EB-1E81113F42E7}"/>
              </a:ext>
            </a:extLst>
          </p:cNvPr>
          <p:cNvSpPr/>
          <p:nvPr/>
        </p:nvSpPr>
        <p:spPr>
          <a:xfrm>
            <a:off x="0" y="2174026"/>
            <a:ext cx="188843" cy="2087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DAC889-4805-584C-A52E-58653D73AC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2150574"/>
            <a:ext cx="3355220" cy="2134832"/>
          </a:xfrm>
        </p:spPr>
        <p:txBody>
          <a:bodyPr anchor="ctr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</p:spTree>
    <p:extLst>
      <p:ext uri="{BB962C8B-B14F-4D97-AF65-F5344CB8AC3E}">
        <p14:creationId xmlns:p14="http://schemas.microsoft.com/office/powerpoint/2010/main" val="24709337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A_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82692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283E5F-2D34-C745-AC34-435F660A4C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2150574"/>
            <a:ext cx="3355220" cy="2134832"/>
          </a:xfrm>
        </p:spPr>
        <p:txBody>
          <a:bodyPr anchor="t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F0E8D-7127-F548-80B4-59E0F49BB331}"/>
              </a:ext>
            </a:extLst>
          </p:cNvPr>
          <p:cNvSpPr/>
          <p:nvPr/>
        </p:nvSpPr>
        <p:spPr>
          <a:xfrm>
            <a:off x="487019" y="1948441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97001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A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7B53CD9-534C-4E40-9199-FFF21CD99A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2150574"/>
            <a:ext cx="3355220" cy="2134832"/>
          </a:xfrm>
        </p:spPr>
        <p:txBody>
          <a:bodyPr anchor="t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E1807F-F8C6-0D43-BF81-B815BDB188C6}"/>
              </a:ext>
            </a:extLst>
          </p:cNvPr>
          <p:cNvSpPr/>
          <p:nvPr/>
        </p:nvSpPr>
        <p:spPr>
          <a:xfrm>
            <a:off x="487019" y="1948441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0830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283E5F-2D34-C745-AC34-435F660A4C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603974"/>
            <a:ext cx="3355220" cy="2263165"/>
          </a:xfrm>
        </p:spPr>
        <p:txBody>
          <a:bodyPr anchor="t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CE5CD1-95FE-7440-A11E-54296D3B774C}"/>
              </a:ext>
            </a:extLst>
          </p:cNvPr>
          <p:cNvSpPr/>
          <p:nvPr/>
        </p:nvSpPr>
        <p:spPr>
          <a:xfrm>
            <a:off x="487019" y="380910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04395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20C83AA-987E-CC46-8EF2-6CE17680C5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603974"/>
            <a:ext cx="3355220" cy="2263165"/>
          </a:xfrm>
        </p:spPr>
        <p:txBody>
          <a:bodyPr anchor="t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3052B8-40B3-124C-B288-D010B6213A29}"/>
              </a:ext>
            </a:extLst>
          </p:cNvPr>
          <p:cNvSpPr/>
          <p:nvPr/>
        </p:nvSpPr>
        <p:spPr>
          <a:xfrm>
            <a:off x="487019" y="380910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58747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867963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A_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64463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Image R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3F6FE6-5658-474A-8E38-A7EC88D042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6693" y="1"/>
            <a:ext cx="4645306" cy="6442736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6E54F7-E0C7-C64D-B8EB-BB47FC36692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4437" y="2981740"/>
            <a:ext cx="6653464" cy="2898200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2446756-3BA3-C145-AA2F-E31EB94C3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733" y="606291"/>
            <a:ext cx="6653464" cy="1771325"/>
          </a:xfrm>
        </p:spPr>
        <p:txBody>
          <a:bodyPr anchor="b">
            <a:normAutofit/>
          </a:bodyPr>
          <a:lstStyle>
            <a:lvl1pPr>
              <a:defRPr sz="3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04FFF1-452C-734D-A162-E9AC713453F0}"/>
              </a:ext>
            </a:extLst>
          </p:cNvPr>
          <p:cNvSpPr/>
          <p:nvPr/>
        </p:nvSpPr>
        <p:spPr>
          <a:xfrm>
            <a:off x="833333" y="2634512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37335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Image Pattern Stit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28424-5476-4745-BDC8-2B5E8A2B1D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073453" cy="6409942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AFEC08-9146-B643-BAAD-17F28B50E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9" b="32401"/>
          <a:stretch/>
        </p:blipFill>
        <p:spPr>
          <a:xfrm>
            <a:off x="5094001" y="-2"/>
            <a:ext cx="508485" cy="6409944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65A02E5-3535-F14D-B14E-83A060175A7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981740"/>
            <a:ext cx="5546442" cy="2898200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33A554F-D923-3643-959F-B45279E3BA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3296" y="606291"/>
            <a:ext cx="5546443" cy="1771325"/>
          </a:xfrm>
        </p:spPr>
        <p:txBody>
          <a:bodyPr anchor="b">
            <a:normAutofit/>
          </a:bodyPr>
          <a:lstStyle>
            <a:lvl1pPr>
              <a:defRPr sz="3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A954A5-6199-4D41-90D0-C9A988E4A3CC}"/>
              </a:ext>
            </a:extLst>
          </p:cNvPr>
          <p:cNvSpPr/>
          <p:nvPr/>
        </p:nvSpPr>
        <p:spPr>
          <a:xfrm>
            <a:off x="6194896" y="2617090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50018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Image Pattern Stit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28424-5476-4745-BDC8-2B5E8A2B1D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5872" y="0"/>
            <a:ext cx="5086127" cy="6409942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AFEC08-9146-B643-BAAD-17F28B50E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9" b="32401"/>
          <a:stretch/>
        </p:blipFill>
        <p:spPr>
          <a:xfrm>
            <a:off x="6597387" y="-2"/>
            <a:ext cx="508485" cy="6409942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65A02E5-3535-F14D-B14E-83A060175A7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4437" y="2981740"/>
            <a:ext cx="5546442" cy="2898200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33A554F-D923-3643-959F-B45279E3BA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733" y="606291"/>
            <a:ext cx="5546443" cy="1771325"/>
          </a:xfrm>
        </p:spPr>
        <p:txBody>
          <a:bodyPr anchor="b">
            <a:normAutofit/>
          </a:bodyPr>
          <a:lstStyle>
            <a:lvl1pPr>
              <a:defRPr sz="3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E41933-507E-654F-A696-937EDF45061B}"/>
              </a:ext>
            </a:extLst>
          </p:cNvPr>
          <p:cNvSpPr/>
          <p:nvPr/>
        </p:nvSpPr>
        <p:spPr>
          <a:xfrm>
            <a:off x="833333" y="2617090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55348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rgbClr val="004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19705941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Image R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3F6FE6-5658-474A-8E38-A7EC88D042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6693" y="1"/>
            <a:ext cx="4645306" cy="6442736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6E54F7-E0C7-C64D-B8EB-BB47FC36692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4437" y="2981740"/>
            <a:ext cx="6653464" cy="2898200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lvl="0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2446756-3BA3-C145-AA2F-E31EB94C3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733" y="606291"/>
            <a:ext cx="6653464" cy="1771325"/>
          </a:xfrm>
        </p:spPr>
        <p:txBody>
          <a:bodyPr anchor="b">
            <a:normAutofit/>
          </a:bodyPr>
          <a:lstStyle>
            <a:lvl1pPr>
              <a:defRPr sz="3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04FFF1-452C-734D-A162-E9AC713453F0}"/>
              </a:ext>
            </a:extLst>
          </p:cNvPr>
          <p:cNvSpPr/>
          <p:nvPr/>
        </p:nvSpPr>
        <p:spPr>
          <a:xfrm>
            <a:off x="833333" y="2634512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75151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693474897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3948326741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2948131417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216109663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2290368992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1795418147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1"/>
            <a:ext cx="5310334" cy="63990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D1CB583-7665-A346-85B1-1C2E9573E7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1300917497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rgbClr val="377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43552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F11DD2-C6EB-B949-8F97-1B1CD133DF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3408273272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F11DD2-C6EB-B949-8F97-1B1CD133DF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38466982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Image Pattern Stit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28424-5476-4745-BDC8-2B5E8A2B1D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073453" cy="6409942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AFEC08-9146-B643-BAAD-17F28B50E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9" b="32401"/>
          <a:stretch/>
        </p:blipFill>
        <p:spPr>
          <a:xfrm>
            <a:off x="5094001" y="-2"/>
            <a:ext cx="508485" cy="6409944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65A02E5-3535-F14D-B14E-83A060175A7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981740"/>
            <a:ext cx="5546442" cy="2898200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lvl="0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33A554F-D923-3643-959F-B45279E3BA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3296" y="606291"/>
            <a:ext cx="5546443" cy="1771325"/>
          </a:xfrm>
        </p:spPr>
        <p:txBody>
          <a:bodyPr anchor="b">
            <a:normAutofit/>
          </a:bodyPr>
          <a:lstStyle>
            <a:lvl1pPr>
              <a:defRPr sz="3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A954A5-6199-4D41-90D0-C9A988E4A3CC}"/>
              </a:ext>
            </a:extLst>
          </p:cNvPr>
          <p:cNvSpPr/>
          <p:nvPr/>
        </p:nvSpPr>
        <p:spPr>
          <a:xfrm>
            <a:off x="6194896" y="2617090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42146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E3FA29B-29F7-6546-98D8-46D02F0DDE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1372495708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24BDF7-11B4-5A49-9E40-3DA63CEDC4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2345415126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8E15B35-083B-F945-BC38-C8EB18134A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2700822461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3978B43-0AF7-3E47-89C8-D40E10F2BDC2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3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3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3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ED9F343-AE19-2C43-BFFD-A81BAEB31C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621582F-8F01-334A-8E65-FD2D077AA1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04750CF-E84E-FD48-A31A-BB4F9A2885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20433188-D367-BB41-A153-3998F91552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80F5A2B-A3B3-9E43-853B-84B7BEC16D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E624C5F5-97DE-EB48-A715-772D2EA170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D52EFDC3-D2C7-334E-9503-D65EC8638C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9131E2C-503C-EC4F-8C54-A2411DBAC3B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3899032389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93A8376-5BC9-4741-A169-D312A1B12607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ED9F343-AE19-2C43-BFFD-A81BAEB31C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621582F-8F01-334A-8E65-FD2D077AA1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04750CF-E84E-FD48-A31A-BB4F9A2885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2DF82D76-277D-E046-AC2E-4FFF8D3D71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E67003B3-A3B4-6E49-8640-2279BC090F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2FF2D7C0-8FB2-5245-A3C4-47F9EC08DD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92D9E722-5F91-4042-9632-287876CDEB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6A45E28-3E3D-B249-BE15-CF91B823D0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1342254201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EDFF794-2F88-6843-B5D5-FBEE06C219E5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E9B982C-A905-C242-AF58-B08D6FF4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FFBF2CB-9C3C-1A43-AB56-56136C5034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0400A32F-8685-F443-868F-1FE77EDA77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8D6E6A9D-E2A0-744A-8A34-64FC6A9DB6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55B6DF17-1C04-1846-AD0E-6186E64F9C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8DF01A3B-CD12-7847-B3C0-99FA734194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9FCCF2B-19A0-EA4D-971E-BB17E644CC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FA91D86B-9551-A04C-81C9-80E242022F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229729796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346E5BE-2C76-8A47-8838-8E6DAD8F4BC9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rgbClr val="44AE9B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rgbClr val="44AE9B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rgbClr val="44AE9B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40978F-277D-F14B-8FCF-C81B1171CF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3B9C872-46BA-CB48-B084-D89FFBDAF6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4FB4237-6D31-D14C-B375-E24270A736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340ADAA-26D5-7249-8562-60024E6B8F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9C6F58B-9916-4B4E-9793-3DDF33C60B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rgbClr val="44AE9B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F104220-04DD-4944-9C9D-5EA6762176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7119A85-9672-4042-811B-698EDE17BF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F80F75D-C361-0546-8087-C25DC5178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3952321474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A806622-B586-2D41-98AF-B13D6EF4E19F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40978F-277D-F14B-8FCF-C81B1171CF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3B9C872-46BA-CB48-B084-D89FFBDAF6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4FB4237-6D31-D14C-B375-E24270A736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190DFBD7-C459-C94C-BC2E-476F5A4E47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5AE292AC-9617-2E43-9476-B67238463E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2D12519E-08D3-9A45-895A-BE70DFA052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B967EDAB-75E6-7543-9A54-5248CD1F1F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D218F053-15BC-D442-A86B-0E4A05536D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748560573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A806622-B586-2D41-98AF-B13D6EF4E19F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40978F-277D-F14B-8FCF-C81B1171CF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3B9C872-46BA-CB48-B084-D89FFBDAF6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4FB4237-6D31-D14C-B375-E24270A736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190DFBD7-C459-C94C-BC2E-476F5A4E47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5AE292AC-9617-2E43-9476-B67238463E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5497C75-B2D6-EA49-B566-FFEB4D1B18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5A0279B-DA32-DD47-BC5A-6F44637950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B190D22-C83C-DE44-9416-1333BC92A7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3553129827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D58F757-8CF5-3D4E-99AE-BF28103565AB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40978F-277D-F14B-8FCF-C81B1171CF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3B9C872-46BA-CB48-B084-D89FFBDAF6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4FB4237-6D31-D14C-B375-E24270A736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3DAF541-4EB6-354A-B7C4-1A7260BCE3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37C2EFB-C2BD-8746-845B-E77EFA410E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4C50C2A-3B8A-0643-8419-7C68478531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096E687-6A2E-9340-8807-36A7559F82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A78408B4-3EAA-9448-8E30-4FF8C647CA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36915193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Image Pattern Stit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28424-5476-4745-BDC8-2B5E8A2B1D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5872" y="0"/>
            <a:ext cx="5086127" cy="6409942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AFEC08-9146-B643-BAAD-17F28B50E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9" b="32401"/>
          <a:stretch/>
        </p:blipFill>
        <p:spPr>
          <a:xfrm>
            <a:off x="6597387" y="-2"/>
            <a:ext cx="508485" cy="6409942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65A02E5-3535-F14D-B14E-83A060175A7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4437" y="2981740"/>
            <a:ext cx="5546442" cy="2898200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lvl="0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33A554F-D923-3643-959F-B45279E3BA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733" y="606291"/>
            <a:ext cx="5546443" cy="1771325"/>
          </a:xfrm>
        </p:spPr>
        <p:txBody>
          <a:bodyPr anchor="b">
            <a:normAutofit/>
          </a:bodyPr>
          <a:lstStyle>
            <a:lvl1pPr>
              <a:defRPr sz="3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E41933-507E-654F-A696-937EDF45061B}"/>
              </a:ext>
            </a:extLst>
          </p:cNvPr>
          <p:cNvSpPr/>
          <p:nvPr/>
        </p:nvSpPr>
        <p:spPr>
          <a:xfrm>
            <a:off x="833333" y="2617090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0828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51BC7-A584-D24B-98F5-DEC699F85F6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5B33115-40C4-2144-BDE2-AADBE2CC9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070CDA-EE54-5740-9455-C2BE07EB21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69113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5B33115-40C4-2144-BDE2-AADBE2CC9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C48955-6D01-C142-A973-10463B885A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F7B339B-07FD-C145-9923-72F308B1529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670788309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28D09B-0534-0044-A2D8-B98D2F518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AB4EC28-2EE1-C342-9E47-C67872B064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D7CD5FD-9863-1948-9CE7-15B13D72BF9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7872701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28D09B-0534-0044-A2D8-B98D2F518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AB4EC28-2EE1-C342-9E47-C67872B064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C200789-D671-5A47-95D8-8D22E464E54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7487326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F86623-A7B3-7C40-BC25-3F9BA67B9A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B3F8D84-F998-A942-ACAC-509F7E1FC5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4E260F4-CCED-0D4D-8326-9F08AD6F281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852978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572770-1214-A640-89E8-732D750B93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D507CA0-0B8C-CC4A-B6FB-38007072DF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45D1ED6-F124-8648-BBFD-909F2A36819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4449882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ABBD15-C764-D44F-A079-A682C6881F85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9C697D-85E3-2B4A-8E51-BEE0AC3B2D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FB5DCE-D91E-2C4F-A3CC-F4DC161EF759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067893-83A5-9A4F-8FF9-911C2F1C586D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28D48F-7D12-1042-A62C-F4E27F86D043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BCE0EE-8C96-3E4D-8FB6-6DE70E4D18E7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8F1-4926-1F4C-B858-F295E41384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DDA33AC0-47D6-064F-8896-FB1AAA936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96C4967-AFD9-B140-B34B-ED8EB3D3533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150894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068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1FAF-7314-44A7-A720-AB66ABD1BA85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accent3"/>
                </a:solidFill>
              </a:rPr>
              <a:t>Opportunity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74ACCC-8E58-459E-8D94-4D94F4F1A524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accent3"/>
                </a:solidFill>
              </a:rPr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D1D92F-AA6A-493C-8EC1-DD8A92F05801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EDBF0B-55AA-4747-99A1-5BBA3EE405BC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EFBC44-8195-449B-9C95-63E2E0F44FE6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accent3"/>
                </a:solidFill>
              </a:rPr>
              <a:t>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5F3673-983E-42F9-AAB8-C4145FF70C8D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20856090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1E28F2-5BEE-4579-91D5-FB9AB4BF0F52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accent3"/>
                </a:solidFill>
              </a:rPr>
              <a:t>Opportunity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B66E1-B07E-46E7-B6E2-EE07EB77F6C6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accent3"/>
                </a:solidFill>
              </a:rPr>
              <a:t>Solution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FB483A-9906-492B-A801-4770732B321D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3E7FBB-1635-4BCE-9CAB-08F4EB618358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51D5BC-4550-4F2D-AACA-BF845F3C5F2D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accent3"/>
                </a:solidFill>
              </a:rPr>
              <a:t>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41F716-3E7F-41C3-98BE-8801D1E8C725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32741186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004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AE9B"/>
              </a:solidFill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1ABC48-8139-4005-B894-3036219F25A0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rgbClr val="44AE9B"/>
                </a:solidFill>
              </a:rPr>
              <a:t>Opportunity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705654-C815-467A-B062-47B921E64828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rgbClr val="44AE9B"/>
                </a:solidFill>
              </a:rPr>
              <a:t>Solution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C1C8C7-81C0-4767-BD78-70A5CB59F12E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CDD51E-6E33-4F0F-A0DD-BBC341D9A0A9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903AEF-E75A-4990-A3AB-B9D7F3708C7B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rgbClr val="44AE9B"/>
                </a:solidFill>
              </a:rPr>
              <a:t>Results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526716-1785-44B5-A522-3C6CC0BB22EC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251830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rgbClr val="004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1864593621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197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A9D534-E298-42DA-A239-498A38D5BB08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Opportunity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FCE87C-E9D8-406B-B4B4-368E6639FA4C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8B4E30-05FA-4C40-A290-EE6EDD320067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E9A4A4-1FA9-464D-8ADF-F0D16FE5E605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AB5629-23DD-442E-B5BB-02E5DA58148E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8EC2AB-CDD5-49E3-BB94-CD473AA19C2D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83581986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EF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36F738-8E13-49B7-8B81-AF48F4CD6CFA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Opportunity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090336-6353-473F-A258-AB7713058D84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8A0D73-D69F-46E3-B886-C4E8B1484846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A2F7AD-9A5B-4586-A958-DA524CA4F64E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A28644-EE4D-49D7-85B1-BCB28F073B47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FF4DEA-00D8-4BB6-932D-263E4BF759A2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67506746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EA8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6DA6CD-5B44-445A-BE23-00C5C2088E5A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Opportunity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3C0D28-FB25-47E8-A1E4-DFC2EBF2EBD7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9FF6DF-690E-49E9-910C-0498689BDC15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315F49-431E-43F3-802E-AF94362F7305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A40EEF-2453-4F8E-B462-12C7C08E9D9D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7C8CD2-5298-439A-A295-6190CBEF0074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31968612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1CA0B0-9B75-4B59-BD23-29306B7ED2EC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Opportunity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53A746-CFE3-4EF5-A405-C965FE23EA8A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13EDF2-9153-4A7F-91F2-20B2F2DF3E4F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8DD90C-3070-49A5-951C-105D101C7B3A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D25586-5534-4C1D-A439-F26A9FDFCBF3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431725-7C09-499C-851D-5A5775DF0CB3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92835305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569"/>
            <a:ext cx="12192000" cy="185510"/>
            <a:chOff x="1108898" y="5929172"/>
            <a:chExt cx="10477160" cy="159419"/>
          </a:xfrm>
          <a:solidFill>
            <a:schemeClr val="accent1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62989E2C-BA56-E243-A6D6-00729295EF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891947343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569"/>
            <a:ext cx="12192000" cy="185510"/>
            <a:chOff x="1108898" y="5929172"/>
            <a:chExt cx="10477160" cy="159419"/>
          </a:xfrm>
          <a:solidFill>
            <a:srgbClr val="004E6C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3724373D-C4D2-B24C-BAD5-57EB1F4F7B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566217070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569"/>
            <a:ext cx="12192000" cy="185510"/>
            <a:chOff x="1108898" y="5929172"/>
            <a:chExt cx="10477160" cy="159419"/>
          </a:xfrm>
          <a:solidFill>
            <a:srgbClr val="3877A9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516ED0B7-7F06-074B-B8D5-D49D749F80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462774481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-3236" y="1065"/>
            <a:ext cx="12192000" cy="185510"/>
            <a:chOff x="1108898" y="5929172"/>
            <a:chExt cx="10477160" cy="159419"/>
          </a:xfrm>
          <a:solidFill>
            <a:schemeClr val="accent5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95FACC7F-5B1E-034E-8B57-549B9C6F0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1240750183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-3236" y="1065"/>
            <a:ext cx="12192000" cy="185510"/>
            <a:chOff x="1108898" y="5929172"/>
            <a:chExt cx="10477160" cy="159419"/>
          </a:xfrm>
          <a:solidFill>
            <a:srgbClr val="45AF9A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CDDE8092-956B-ED4E-AC13-C8236EA2D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4261394504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-3236" y="1065"/>
            <a:ext cx="12192000" cy="185510"/>
            <a:chOff x="1108898" y="5929172"/>
            <a:chExt cx="10477160" cy="159419"/>
          </a:xfrm>
          <a:solidFill>
            <a:schemeClr val="accent2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9155CD24-E82C-EC4A-B738-620FD1FFB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35487438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3875880521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-3236" y="1065"/>
            <a:ext cx="12192000" cy="185510"/>
            <a:chOff x="1108898" y="5929172"/>
            <a:chExt cx="10477160" cy="159419"/>
          </a:xfrm>
          <a:solidFill>
            <a:schemeClr val="accent6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7862FAC8-84EA-FE44-AA22-5753E1409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308190077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atter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130A42DB-AC1F-854B-8BD5-514B705FFBD7}"/>
              </a:ext>
            </a:extLst>
          </p:cNvPr>
          <p:cNvSpPr/>
          <p:nvPr/>
        </p:nvSpPr>
        <p:spPr>
          <a:xfrm>
            <a:off x="0" y="5154708"/>
            <a:ext cx="1255941" cy="125594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97AD08BA-731D-5647-B298-FABEB2A9ACE4}"/>
              </a:ext>
            </a:extLst>
          </p:cNvPr>
          <p:cNvSpPr/>
          <p:nvPr/>
        </p:nvSpPr>
        <p:spPr>
          <a:xfrm rot="10800000">
            <a:off x="10936059" y="0"/>
            <a:ext cx="1255941" cy="125594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7991036-D059-48AF-8192-1EE6B46AB2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3712181834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atter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130A42DB-AC1F-854B-8BD5-514B705FFBD7}"/>
              </a:ext>
            </a:extLst>
          </p:cNvPr>
          <p:cNvSpPr/>
          <p:nvPr/>
        </p:nvSpPr>
        <p:spPr>
          <a:xfrm>
            <a:off x="0" y="5154708"/>
            <a:ext cx="1255941" cy="1255941"/>
          </a:xfrm>
          <a:prstGeom prst="rtTriangle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97AD08BA-731D-5647-B298-FABEB2A9ACE4}"/>
              </a:ext>
            </a:extLst>
          </p:cNvPr>
          <p:cNvSpPr/>
          <p:nvPr/>
        </p:nvSpPr>
        <p:spPr>
          <a:xfrm rot="10800000">
            <a:off x="10936059" y="0"/>
            <a:ext cx="1255941" cy="1255941"/>
          </a:xfrm>
          <a:prstGeom prst="rtTriangle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E8E034-222C-4F59-9702-39F5F2513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3503362565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atter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130A42DB-AC1F-854B-8BD5-514B705FFBD7}"/>
              </a:ext>
            </a:extLst>
          </p:cNvPr>
          <p:cNvSpPr/>
          <p:nvPr/>
        </p:nvSpPr>
        <p:spPr>
          <a:xfrm>
            <a:off x="0" y="5154708"/>
            <a:ext cx="1255941" cy="125594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97AD08BA-731D-5647-B298-FABEB2A9ACE4}"/>
              </a:ext>
            </a:extLst>
          </p:cNvPr>
          <p:cNvSpPr/>
          <p:nvPr/>
        </p:nvSpPr>
        <p:spPr>
          <a:xfrm rot="10800000">
            <a:off x="10936059" y="0"/>
            <a:ext cx="1255941" cy="125594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AD5D687-FA19-4D89-853E-564AA0598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732087011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atter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130A42DB-AC1F-854B-8BD5-514B705FFBD7}"/>
              </a:ext>
            </a:extLst>
          </p:cNvPr>
          <p:cNvSpPr/>
          <p:nvPr/>
        </p:nvSpPr>
        <p:spPr>
          <a:xfrm>
            <a:off x="0" y="5154708"/>
            <a:ext cx="1255941" cy="1255941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97AD08BA-731D-5647-B298-FABEB2A9ACE4}"/>
              </a:ext>
            </a:extLst>
          </p:cNvPr>
          <p:cNvSpPr/>
          <p:nvPr/>
        </p:nvSpPr>
        <p:spPr>
          <a:xfrm rot="10800000">
            <a:off x="10936059" y="0"/>
            <a:ext cx="1255941" cy="1255941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1603B91-FF77-4D1B-AD75-591F27B9D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220575532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atter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130A42DB-AC1F-854B-8BD5-514B705FFBD7}"/>
              </a:ext>
            </a:extLst>
          </p:cNvPr>
          <p:cNvSpPr/>
          <p:nvPr/>
        </p:nvSpPr>
        <p:spPr>
          <a:xfrm>
            <a:off x="0" y="5154708"/>
            <a:ext cx="1255941" cy="1255941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97AD08BA-731D-5647-B298-FABEB2A9ACE4}"/>
              </a:ext>
            </a:extLst>
          </p:cNvPr>
          <p:cNvSpPr/>
          <p:nvPr/>
        </p:nvSpPr>
        <p:spPr>
          <a:xfrm rot="10800000">
            <a:off x="10936059" y="0"/>
            <a:ext cx="1255941" cy="1255941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08FC90-606C-475A-942D-05C899640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62404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424038102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atter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130A42DB-AC1F-854B-8BD5-514B705FFBD7}"/>
              </a:ext>
            </a:extLst>
          </p:cNvPr>
          <p:cNvSpPr/>
          <p:nvPr/>
        </p:nvSpPr>
        <p:spPr>
          <a:xfrm>
            <a:off x="0" y="5154708"/>
            <a:ext cx="1255941" cy="125594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97AD08BA-731D-5647-B298-FABEB2A9ACE4}"/>
              </a:ext>
            </a:extLst>
          </p:cNvPr>
          <p:cNvSpPr/>
          <p:nvPr/>
        </p:nvSpPr>
        <p:spPr>
          <a:xfrm rot="10800000">
            <a:off x="10936059" y="0"/>
            <a:ext cx="1255941" cy="125594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B789324-67B6-4D78-95C2-83BCF7118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169001567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atter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130A42DB-AC1F-854B-8BD5-514B705FFBD7}"/>
              </a:ext>
            </a:extLst>
          </p:cNvPr>
          <p:cNvSpPr/>
          <p:nvPr/>
        </p:nvSpPr>
        <p:spPr>
          <a:xfrm>
            <a:off x="0" y="5154708"/>
            <a:ext cx="1255941" cy="125594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97AD08BA-731D-5647-B298-FABEB2A9ACE4}"/>
              </a:ext>
            </a:extLst>
          </p:cNvPr>
          <p:cNvSpPr/>
          <p:nvPr/>
        </p:nvSpPr>
        <p:spPr>
          <a:xfrm rot="10800000">
            <a:off x="10936059" y="0"/>
            <a:ext cx="1255941" cy="125594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2D42CD-D38A-478C-876D-3C2290FDF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50534198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atter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B2F6DEE6-BB4B-0C44-9218-65EA5C0FE555}"/>
              </a:ext>
            </a:extLst>
          </p:cNvPr>
          <p:cNvSpPr/>
          <p:nvPr/>
        </p:nvSpPr>
        <p:spPr>
          <a:xfrm>
            <a:off x="9999797" y="-2"/>
            <a:ext cx="2192203" cy="2192206"/>
          </a:xfrm>
          <a:custGeom>
            <a:avLst/>
            <a:gdLst>
              <a:gd name="connsiteX0" fmla="*/ 1678201 w 2192203"/>
              <a:gd name="connsiteY0" fmla="*/ 1443783 h 2192206"/>
              <a:gd name="connsiteX1" fmla="*/ 1678101 w 2192203"/>
              <a:gd name="connsiteY1" fmla="*/ 1666670 h 2192206"/>
              <a:gd name="connsiteX2" fmla="*/ 1678225 w 2192203"/>
              <a:gd name="connsiteY2" fmla="*/ 1678042 h 2192206"/>
              <a:gd name="connsiteX3" fmla="*/ 1795343 w 2192203"/>
              <a:gd name="connsiteY3" fmla="*/ 1560925 h 2192206"/>
              <a:gd name="connsiteX4" fmla="*/ 889716 w 2192203"/>
              <a:gd name="connsiteY4" fmla="*/ 655298 h 2192206"/>
              <a:gd name="connsiteX5" fmla="*/ 889770 w 2192203"/>
              <a:gd name="connsiteY5" fmla="*/ 878339 h 2192206"/>
              <a:gd name="connsiteX6" fmla="*/ 889709 w 2192203"/>
              <a:gd name="connsiteY6" fmla="*/ 889526 h 2192206"/>
              <a:gd name="connsiteX7" fmla="*/ 1006827 w 2192203"/>
              <a:gd name="connsiteY7" fmla="*/ 772409 h 2192206"/>
              <a:gd name="connsiteX8" fmla="*/ 234418 w 2192203"/>
              <a:gd name="connsiteY8" fmla="*/ 0 h 2192206"/>
              <a:gd name="connsiteX9" fmla="*/ 2192201 w 2192203"/>
              <a:gd name="connsiteY9" fmla="*/ 0 h 2192206"/>
              <a:gd name="connsiteX10" fmla="*/ 2192201 w 2192203"/>
              <a:gd name="connsiteY10" fmla="*/ 1929854 h 2192206"/>
              <a:gd name="connsiteX11" fmla="*/ 2192203 w 2192203"/>
              <a:gd name="connsiteY11" fmla="*/ 1929856 h 2192206"/>
              <a:gd name="connsiteX12" fmla="*/ 2192203 w 2192203"/>
              <a:gd name="connsiteY12" fmla="*/ 1940763 h 2192206"/>
              <a:gd name="connsiteX13" fmla="*/ 2192201 w 2192203"/>
              <a:gd name="connsiteY13" fmla="*/ 1940763 h 2192206"/>
              <a:gd name="connsiteX14" fmla="*/ 2192201 w 2192203"/>
              <a:gd name="connsiteY14" fmla="*/ 1951314 h 2192206"/>
              <a:gd name="connsiteX15" fmla="*/ 2192203 w 2192203"/>
              <a:gd name="connsiteY15" fmla="*/ 1951312 h 2192206"/>
              <a:gd name="connsiteX16" fmla="*/ 2192203 w 2192203"/>
              <a:gd name="connsiteY16" fmla="*/ 2192206 h 2192206"/>
              <a:gd name="connsiteX17" fmla="*/ 2071826 w 2192203"/>
              <a:gd name="connsiteY17" fmla="*/ 2071829 h 2192206"/>
              <a:gd name="connsiteX18" fmla="*/ 2071826 w 2192203"/>
              <a:gd name="connsiteY18" fmla="*/ 2071691 h 2192206"/>
              <a:gd name="connsiteX19" fmla="*/ 2188967 w 2192203"/>
              <a:gd name="connsiteY19" fmla="*/ 1954549 h 2192206"/>
              <a:gd name="connsiteX20" fmla="*/ 2175168 w 2192203"/>
              <a:gd name="connsiteY20" fmla="*/ 1940750 h 2192206"/>
              <a:gd name="connsiteX21" fmla="*/ 1942577 w 2192203"/>
              <a:gd name="connsiteY21" fmla="*/ 1940566 h 2192206"/>
              <a:gd name="connsiteX22" fmla="*/ 1940564 w 2192203"/>
              <a:gd name="connsiteY22" fmla="*/ 1940566 h 2192206"/>
              <a:gd name="connsiteX23" fmla="*/ 1809461 w 2192203"/>
              <a:gd name="connsiteY23" fmla="*/ 1809464 h 2192206"/>
              <a:gd name="connsiteX24" fmla="*/ 1942569 w 2192203"/>
              <a:gd name="connsiteY24" fmla="*/ 1809452 h 2192206"/>
              <a:gd name="connsiteX25" fmla="*/ 2043778 w 2192203"/>
              <a:gd name="connsiteY25" fmla="*/ 1809360 h 2192206"/>
              <a:gd name="connsiteX26" fmla="*/ 1912434 w 2192203"/>
              <a:gd name="connsiteY26" fmla="*/ 1678016 h 2192206"/>
              <a:gd name="connsiteX27" fmla="*/ 1678227 w 2192203"/>
              <a:gd name="connsiteY27" fmla="*/ 1678229 h 2192206"/>
              <a:gd name="connsiteX28" fmla="*/ 1546976 w 2192203"/>
              <a:gd name="connsiteY28" fmla="*/ 1546979 h 2192206"/>
              <a:gd name="connsiteX29" fmla="*/ 1546938 w 2192203"/>
              <a:gd name="connsiteY29" fmla="*/ 1415672 h 2192206"/>
              <a:gd name="connsiteX30" fmla="*/ 1545876 w 2192203"/>
              <a:gd name="connsiteY30" fmla="*/ 1416733 h 2192206"/>
              <a:gd name="connsiteX31" fmla="*/ 1545813 w 2192203"/>
              <a:gd name="connsiteY31" fmla="*/ 1403299 h 2192206"/>
              <a:gd name="connsiteX32" fmla="*/ 1545759 w 2192203"/>
              <a:gd name="connsiteY32" fmla="*/ 1311341 h 2192206"/>
              <a:gd name="connsiteX33" fmla="*/ 1414610 w 2192203"/>
              <a:gd name="connsiteY33" fmla="*/ 1180192 h 2192206"/>
              <a:gd name="connsiteX34" fmla="*/ 1414458 w 2192203"/>
              <a:gd name="connsiteY34" fmla="*/ 1403074 h 2192206"/>
              <a:gd name="connsiteX35" fmla="*/ 1414463 w 2192203"/>
              <a:gd name="connsiteY35" fmla="*/ 1414466 h 2192206"/>
              <a:gd name="connsiteX36" fmla="*/ 1283335 w 2192203"/>
              <a:gd name="connsiteY36" fmla="*/ 1283338 h 2192206"/>
              <a:gd name="connsiteX37" fmla="*/ 1283334 w 2192203"/>
              <a:gd name="connsiteY37" fmla="*/ 1283199 h 2192206"/>
              <a:gd name="connsiteX38" fmla="*/ 1400476 w 2192203"/>
              <a:gd name="connsiteY38" fmla="*/ 1166058 h 2192206"/>
              <a:gd name="connsiteX39" fmla="*/ 1386677 w 2192203"/>
              <a:gd name="connsiteY39" fmla="*/ 1152259 h 2192206"/>
              <a:gd name="connsiteX40" fmla="*/ 1154087 w 2192203"/>
              <a:gd name="connsiteY40" fmla="*/ 1152076 h 2192206"/>
              <a:gd name="connsiteX41" fmla="*/ 1152074 w 2192203"/>
              <a:gd name="connsiteY41" fmla="*/ 1152077 h 2192206"/>
              <a:gd name="connsiteX42" fmla="*/ 1020950 w 2192203"/>
              <a:gd name="connsiteY42" fmla="*/ 1020953 h 2192206"/>
              <a:gd name="connsiteX43" fmla="*/ 1154077 w 2192203"/>
              <a:gd name="connsiteY43" fmla="*/ 1020962 h 2192206"/>
              <a:gd name="connsiteX44" fmla="*/ 1255386 w 2192203"/>
              <a:gd name="connsiteY44" fmla="*/ 1020968 h 2192206"/>
              <a:gd name="connsiteX45" fmla="*/ 1124188 w 2192203"/>
              <a:gd name="connsiteY45" fmla="*/ 889770 h 2192206"/>
              <a:gd name="connsiteX46" fmla="*/ 889711 w 2192203"/>
              <a:gd name="connsiteY46" fmla="*/ 889714 h 2192206"/>
              <a:gd name="connsiteX47" fmla="*/ 758439 w 2192203"/>
              <a:gd name="connsiteY47" fmla="*/ 758442 h 2192206"/>
              <a:gd name="connsiteX48" fmla="*/ 758407 w 2192203"/>
              <a:gd name="connsiteY48" fmla="*/ 628427 h 2192206"/>
              <a:gd name="connsiteX49" fmla="*/ 757963 w 2192203"/>
              <a:gd name="connsiteY49" fmla="*/ 628871 h 2192206"/>
              <a:gd name="connsiteX50" fmla="*/ 757775 w 2192203"/>
              <a:gd name="connsiteY50" fmla="*/ 615307 h 2192206"/>
              <a:gd name="connsiteX51" fmla="*/ 757915 w 2192203"/>
              <a:gd name="connsiteY51" fmla="*/ 523497 h 2192206"/>
              <a:gd name="connsiteX52" fmla="*/ 626665 w 2192203"/>
              <a:gd name="connsiteY52" fmla="*/ 392247 h 2192206"/>
              <a:gd name="connsiteX53" fmla="*/ 626736 w 2192203"/>
              <a:gd name="connsiteY53" fmla="*/ 615351 h 2192206"/>
              <a:gd name="connsiteX54" fmla="*/ 626731 w 2192203"/>
              <a:gd name="connsiteY54" fmla="*/ 626734 h 2192206"/>
              <a:gd name="connsiteX55" fmla="*/ 495550 w 2192203"/>
              <a:gd name="connsiteY55" fmla="*/ 495553 h 2192206"/>
              <a:gd name="connsiteX56" fmla="*/ 495551 w 2192203"/>
              <a:gd name="connsiteY56" fmla="*/ 495414 h 2192206"/>
              <a:gd name="connsiteX57" fmla="*/ 612692 w 2192203"/>
              <a:gd name="connsiteY57" fmla="*/ 378274 h 2192206"/>
              <a:gd name="connsiteX58" fmla="*/ 598892 w 2192203"/>
              <a:gd name="connsiteY58" fmla="*/ 364474 h 2192206"/>
              <a:gd name="connsiteX59" fmla="*/ 366303 w 2192203"/>
              <a:gd name="connsiteY59" fmla="*/ 364292 h 2192206"/>
              <a:gd name="connsiteX60" fmla="*/ 364289 w 2192203"/>
              <a:gd name="connsiteY60" fmla="*/ 364291 h 2192206"/>
              <a:gd name="connsiteX61" fmla="*/ 233185 w 2192203"/>
              <a:gd name="connsiteY61" fmla="*/ 233188 h 2192206"/>
              <a:gd name="connsiteX62" fmla="*/ 366294 w 2192203"/>
              <a:gd name="connsiteY62" fmla="*/ 233177 h 2192206"/>
              <a:gd name="connsiteX63" fmla="*/ 467503 w 2192203"/>
              <a:gd name="connsiteY63" fmla="*/ 233085 h 2192206"/>
              <a:gd name="connsiteX64" fmla="*/ 336159 w 2192203"/>
              <a:gd name="connsiteY64" fmla="*/ 101741 h 2192206"/>
              <a:gd name="connsiteX65" fmla="*/ 101951 w 2192203"/>
              <a:gd name="connsiteY65" fmla="*/ 101953 h 2192206"/>
              <a:gd name="connsiteX66" fmla="*/ 0 w 2192203"/>
              <a:gd name="connsiteY66" fmla="*/ 2 h 2192206"/>
              <a:gd name="connsiteX67" fmla="*/ 101866 w 2192203"/>
              <a:gd name="connsiteY67" fmla="*/ 2 h 2192206"/>
              <a:gd name="connsiteX68" fmla="*/ 101825 w 2192203"/>
              <a:gd name="connsiteY68" fmla="*/ 90394 h 2192206"/>
              <a:gd name="connsiteX69" fmla="*/ 101949 w 2192203"/>
              <a:gd name="connsiteY69" fmla="*/ 101765 h 2192206"/>
              <a:gd name="connsiteX70" fmla="*/ 203715 w 2192203"/>
              <a:gd name="connsiteY70" fmla="*/ 2 h 2192206"/>
              <a:gd name="connsiteX71" fmla="*/ 234420 w 2192203"/>
              <a:gd name="connsiteY71" fmla="*/ 2 h 219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192203" h="2192206">
                <a:moveTo>
                  <a:pt x="1678201" y="1443783"/>
                </a:moveTo>
                <a:lnTo>
                  <a:pt x="1678101" y="1666670"/>
                </a:lnTo>
                <a:lnTo>
                  <a:pt x="1678225" y="1678042"/>
                </a:lnTo>
                <a:lnTo>
                  <a:pt x="1795343" y="1560925"/>
                </a:lnTo>
                <a:close/>
                <a:moveTo>
                  <a:pt x="889716" y="655298"/>
                </a:moveTo>
                <a:lnTo>
                  <a:pt x="889770" y="878339"/>
                </a:lnTo>
                <a:lnTo>
                  <a:pt x="889709" y="889526"/>
                </a:lnTo>
                <a:lnTo>
                  <a:pt x="1006827" y="772409"/>
                </a:lnTo>
                <a:close/>
                <a:moveTo>
                  <a:pt x="234418" y="0"/>
                </a:moveTo>
                <a:lnTo>
                  <a:pt x="2192201" y="0"/>
                </a:lnTo>
                <a:lnTo>
                  <a:pt x="2192201" y="1929854"/>
                </a:lnTo>
                <a:lnTo>
                  <a:pt x="2192203" y="1929856"/>
                </a:lnTo>
                <a:lnTo>
                  <a:pt x="2192203" y="1940763"/>
                </a:lnTo>
                <a:lnTo>
                  <a:pt x="2192201" y="1940763"/>
                </a:lnTo>
                <a:lnTo>
                  <a:pt x="2192201" y="1951314"/>
                </a:lnTo>
                <a:lnTo>
                  <a:pt x="2192203" y="1951312"/>
                </a:lnTo>
                <a:lnTo>
                  <a:pt x="2192203" y="2192206"/>
                </a:lnTo>
                <a:lnTo>
                  <a:pt x="2071826" y="2071829"/>
                </a:lnTo>
                <a:lnTo>
                  <a:pt x="2071826" y="2071691"/>
                </a:lnTo>
                <a:lnTo>
                  <a:pt x="2188967" y="1954549"/>
                </a:lnTo>
                <a:lnTo>
                  <a:pt x="2175168" y="1940750"/>
                </a:lnTo>
                <a:lnTo>
                  <a:pt x="1942577" y="1940566"/>
                </a:lnTo>
                <a:lnTo>
                  <a:pt x="1940564" y="1940566"/>
                </a:lnTo>
                <a:lnTo>
                  <a:pt x="1809461" y="1809464"/>
                </a:lnTo>
                <a:lnTo>
                  <a:pt x="1942569" y="1809452"/>
                </a:lnTo>
                <a:lnTo>
                  <a:pt x="2043778" y="1809360"/>
                </a:lnTo>
                <a:lnTo>
                  <a:pt x="1912434" y="1678016"/>
                </a:lnTo>
                <a:lnTo>
                  <a:pt x="1678227" y="1678229"/>
                </a:lnTo>
                <a:lnTo>
                  <a:pt x="1546976" y="1546979"/>
                </a:lnTo>
                <a:lnTo>
                  <a:pt x="1546938" y="1415672"/>
                </a:lnTo>
                <a:lnTo>
                  <a:pt x="1545876" y="1416733"/>
                </a:lnTo>
                <a:lnTo>
                  <a:pt x="1545813" y="1403299"/>
                </a:lnTo>
                <a:lnTo>
                  <a:pt x="1545759" y="1311341"/>
                </a:lnTo>
                <a:lnTo>
                  <a:pt x="1414610" y="1180192"/>
                </a:lnTo>
                <a:lnTo>
                  <a:pt x="1414458" y="1403074"/>
                </a:lnTo>
                <a:lnTo>
                  <a:pt x="1414463" y="1414466"/>
                </a:lnTo>
                <a:lnTo>
                  <a:pt x="1283335" y="1283338"/>
                </a:lnTo>
                <a:lnTo>
                  <a:pt x="1283334" y="1283199"/>
                </a:lnTo>
                <a:lnTo>
                  <a:pt x="1400476" y="1166058"/>
                </a:lnTo>
                <a:lnTo>
                  <a:pt x="1386677" y="1152259"/>
                </a:lnTo>
                <a:lnTo>
                  <a:pt x="1154087" y="1152076"/>
                </a:lnTo>
                <a:lnTo>
                  <a:pt x="1152074" y="1152077"/>
                </a:lnTo>
                <a:lnTo>
                  <a:pt x="1020950" y="1020953"/>
                </a:lnTo>
                <a:lnTo>
                  <a:pt x="1154077" y="1020962"/>
                </a:lnTo>
                <a:lnTo>
                  <a:pt x="1255386" y="1020968"/>
                </a:lnTo>
                <a:lnTo>
                  <a:pt x="1124188" y="889770"/>
                </a:lnTo>
                <a:lnTo>
                  <a:pt x="889711" y="889714"/>
                </a:lnTo>
                <a:lnTo>
                  <a:pt x="758439" y="758442"/>
                </a:lnTo>
                <a:lnTo>
                  <a:pt x="758407" y="628427"/>
                </a:lnTo>
                <a:lnTo>
                  <a:pt x="757963" y="628871"/>
                </a:lnTo>
                <a:lnTo>
                  <a:pt x="757775" y="615307"/>
                </a:lnTo>
                <a:lnTo>
                  <a:pt x="757915" y="523497"/>
                </a:lnTo>
                <a:lnTo>
                  <a:pt x="626665" y="392247"/>
                </a:lnTo>
                <a:lnTo>
                  <a:pt x="626736" y="615351"/>
                </a:lnTo>
                <a:lnTo>
                  <a:pt x="626731" y="626734"/>
                </a:lnTo>
                <a:lnTo>
                  <a:pt x="495550" y="495553"/>
                </a:lnTo>
                <a:lnTo>
                  <a:pt x="495551" y="495414"/>
                </a:lnTo>
                <a:lnTo>
                  <a:pt x="612692" y="378274"/>
                </a:lnTo>
                <a:lnTo>
                  <a:pt x="598892" y="364474"/>
                </a:lnTo>
                <a:lnTo>
                  <a:pt x="366303" y="364292"/>
                </a:lnTo>
                <a:lnTo>
                  <a:pt x="364289" y="364291"/>
                </a:lnTo>
                <a:lnTo>
                  <a:pt x="233185" y="233188"/>
                </a:lnTo>
                <a:lnTo>
                  <a:pt x="366294" y="233177"/>
                </a:lnTo>
                <a:lnTo>
                  <a:pt x="467503" y="233085"/>
                </a:lnTo>
                <a:lnTo>
                  <a:pt x="336159" y="101741"/>
                </a:lnTo>
                <a:lnTo>
                  <a:pt x="101951" y="101953"/>
                </a:lnTo>
                <a:lnTo>
                  <a:pt x="0" y="2"/>
                </a:lnTo>
                <a:lnTo>
                  <a:pt x="101866" y="2"/>
                </a:lnTo>
                <a:lnTo>
                  <a:pt x="101825" y="90394"/>
                </a:lnTo>
                <a:lnTo>
                  <a:pt x="101949" y="101765"/>
                </a:lnTo>
                <a:lnTo>
                  <a:pt x="203715" y="2"/>
                </a:lnTo>
                <a:lnTo>
                  <a:pt x="234420" y="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38E08CF-C910-4548-94D4-D6567A1699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983505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883744528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atter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B2F6DEE6-BB4B-0C44-9218-65EA5C0FE555}"/>
              </a:ext>
            </a:extLst>
          </p:cNvPr>
          <p:cNvSpPr/>
          <p:nvPr/>
        </p:nvSpPr>
        <p:spPr>
          <a:xfrm>
            <a:off x="9999797" y="-2"/>
            <a:ext cx="2192203" cy="2192206"/>
          </a:xfrm>
          <a:custGeom>
            <a:avLst/>
            <a:gdLst>
              <a:gd name="connsiteX0" fmla="*/ 1678201 w 2192203"/>
              <a:gd name="connsiteY0" fmla="*/ 1443783 h 2192206"/>
              <a:gd name="connsiteX1" fmla="*/ 1678101 w 2192203"/>
              <a:gd name="connsiteY1" fmla="*/ 1666670 h 2192206"/>
              <a:gd name="connsiteX2" fmla="*/ 1678225 w 2192203"/>
              <a:gd name="connsiteY2" fmla="*/ 1678042 h 2192206"/>
              <a:gd name="connsiteX3" fmla="*/ 1795343 w 2192203"/>
              <a:gd name="connsiteY3" fmla="*/ 1560925 h 2192206"/>
              <a:gd name="connsiteX4" fmla="*/ 889716 w 2192203"/>
              <a:gd name="connsiteY4" fmla="*/ 655298 h 2192206"/>
              <a:gd name="connsiteX5" fmla="*/ 889770 w 2192203"/>
              <a:gd name="connsiteY5" fmla="*/ 878339 h 2192206"/>
              <a:gd name="connsiteX6" fmla="*/ 889709 w 2192203"/>
              <a:gd name="connsiteY6" fmla="*/ 889526 h 2192206"/>
              <a:gd name="connsiteX7" fmla="*/ 1006827 w 2192203"/>
              <a:gd name="connsiteY7" fmla="*/ 772409 h 2192206"/>
              <a:gd name="connsiteX8" fmla="*/ 234418 w 2192203"/>
              <a:gd name="connsiteY8" fmla="*/ 0 h 2192206"/>
              <a:gd name="connsiteX9" fmla="*/ 2192201 w 2192203"/>
              <a:gd name="connsiteY9" fmla="*/ 0 h 2192206"/>
              <a:gd name="connsiteX10" fmla="*/ 2192201 w 2192203"/>
              <a:gd name="connsiteY10" fmla="*/ 1929854 h 2192206"/>
              <a:gd name="connsiteX11" fmla="*/ 2192203 w 2192203"/>
              <a:gd name="connsiteY11" fmla="*/ 1929856 h 2192206"/>
              <a:gd name="connsiteX12" fmla="*/ 2192203 w 2192203"/>
              <a:gd name="connsiteY12" fmla="*/ 1940763 h 2192206"/>
              <a:gd name="connsiteX13" fmla="*/ 2192201 w 2192203"/>
              <a:gd name="connsiteY13" fmla="*/ 1940763 h 2192206"/>
              <a:gd name="connsiteX14" fmla="*/ 2192201 w 2192203"/>
              <a:gd name="connsiteY14" fmla="*/ 1951314 h 2192206"/>
              <a:gd name="connsiteX15" fmla="*/ 2192203 w 2192203"/>
              <a:gd name="connsiteY15" fmla="*/ 1951312 h 2192206"/>
              <a:gd name="connsiteX16" fmla="*/ 2192203 w 2192203"/>
              <a:gd name="connsiteY16" fmla="*/ 2192206 h 2192206"/>
              <a:gd name="connsiteX17" fmla="*/ 2071826 w 2192203"/>
              <a:gd name="connsiteY17" fmla="*/ 2071829 h 2192206"/>
              <a:gd name="connsiteX18" fmla="*/ 2071826 w 2192203"/>
              <a:gd name="connsiteY18" fmla="*/ 2071691 h 2192206"/>
              <a:gd name="connsiteX19" fmla="*/ 2188967 w 2192203"/>
              <a:gd name="connsiteY19" fmla="*/ 1954549 h 2192206"/>
              <a:gd name="connsiteX20" fmla="*/ 2175168 w 2192203"/>
              <a:gd name="connsiteY20" fmla="*/ 1940750 h 2192206"/>
              <a:gd name="connsiteX21" fmla="*/ 1942577 w 2192203"/>
              <a:gd name="connsiteY21" fmla="*/ 1940566 h 2192206"/>
              <a:gd name="connsiteX22" fmla="*/ 1940564 w 2192203"/>
              <a:gd name="connsiteY22" fmla="*/ 1940566 h 2192206"/>
              <a:gd name="connsiteX23" fmla="*/ 1809461 w 2192203"/>
              <a:gd name="connsiteY23" fmla="*/ 1809464 h 2192206"/>
              <a:gd name="connsiteX24" fmla="*/ 1942569 w 2192203"/>
              <a:gd name="connsiteY24" fmla="*/ 1809452 h 2192206"/>
              <a:gd name="connsiteX25" fmla="*/ 2043778 w 2192203"/>
              <a:gd name="connsiteY25" fmla="*/ 1809360 h 2192206"/>
              <a:gd name="connsiteX26" fmla="*/ 1912434 w 2192203"/>
              <a:gd name="connsiteY26" fmla="*/ 1678016 h 2192206"/>
              <a:gd name="connsiteX27" fmla="*/ 1678227 w 2192203"/>
              <a:gd name="connsiteY27" fmla="*/ 1678229 h 2192206"/>
              <a:gd name="connsiteX28" fmla="*/ 1546976 w 2192203"/>
              <a:gd name="connsiteY28" fmla="*/ 1546979 h 2192206"/>
              <a:gd name="connsiteX29" fmla="*/ 1546938 w 2192203"/>
              <a:gd name="connsiteY29" fmla="*/ 1415672 h 2192206"/>
              <a:gd name="connsiteX30" fmla="*/ 1545876 w 2192203"/>
              <a:gd name="connsiteY30" fmla="*/ 1416733 h 2192206"/>
              <a:gd name="connsiteX31" fmla="*/ 1545813 w 2192203"/>
              <a:gd name="connsiteY31" fmla="*/ 1403299 h 2192206"/>
              <a:gd name="connsiteX32" fmla="*/ 1545759 w 2192203"/>
              <a:gd name="connsiteY32" fmla="*/ 1311341 h 2192206"/>
              <a:gd name="connsiteX33" fmla="*/ 1414610 w 2192203"/>
              <a:gd name="connsiteY33" fmla="*/ 1180192 h 2192206"/>
              <a:gd name="connsiteX34" fmla="*/ 1414458 w 2192203"/>
              <a:gd name="connsiteY34" fmla="*/ 1403074 h 2192206"/>
              <a:gd name="connsiteX35" fmla="*/ 1414463 w 2192203"/>
              <a:gd name="connsiteY35" fmla="*/ 1414466 h 2192206"/>
              <a:gd name="connsiteX36" fmla="*/ 1283335 w 2192203"/>
              <a:gd name="connsiteY36" fmla="*/ 1283338 h 2192206"/>
              <a:gd name="connsiteX37" fmla="*/ 1283334 w 2192203"/>
              <a:gd name="connsiteY37" fmla="*/ 1283199 h 2192206"/>
              <a:gd name="connsiteX38" fmla="*/ 1400476 w 2192203"/>
              <a:gd name="connsiteY38" fmla="*/ 1166058 h 2192206"/>
              <a:gd name="connsiteX39" fmla="*/ 1386677 w 2192203"/>
              <a:gd name="connsiteY39" fmla="*/ 1152259 h 2192206"/>
              <a:gd name="connsiteX40" fmla="*/ 1154087 w 2192203"/>
              <a:gd name="connsiteY40" fmla="*/ 1152076 h 2192206"/>
              <a:gd name="connsiteX41" fmla="*/ 1152074 w 2192203"/>
              <a:gd name="connsiteY41" fmla="*/ 1152077 h 2192206"/>
              <a:gd name="connsiteX42" fmla="*/ 1020950 w 2192203"/>
              <a:gd name="connsiteY42" fmla="*/ 1020953 h 2192206"/>
              <a:gd name="connsiteX43" fmla="*/ 1154077 w 2192203"/>
              <a:gd name="connsiteY43" fmla="*/ 1020962 h 2192206"/>
              <a:gd name="connsiteX44" fmla="*/ 1255386 w 2192203"/>
              <a:gd name="connsiteY44" fmla="*/ 1020968 h 2192206"/>
              <a:gd name="connsiteX45" fmla="*/ 1124188 w 2192203"/>
              <a:gd name="connsiteY45" fmla="*/ 889770 h 2192206"/>
              <a:gd name="connsiteX46" fmla="*/ 889711 w 2192203"/>
              <a:gd name="connsiteY46" fmla="*/ 889714 h 2192206"/>
              <a:gd name="connsiteX47" fmla="*/ 758439 w 2192203"/>
              <a:gd name="connsiteY47" fmla="*/ 758442 h 2192206"/>
              <a:gd name="connsiteX48" fmla="*/ 758407 w 2192203"/>
              <a:gd name="connsiteY48" fmla="*/ 628427 h 2192206"/>
              <a:gd name="connsiteX49" fmla="*/ 757963 w 2192203"/>
              <a:gd name="connsiteY49" fmla="*/ 628871 h 2192206"/>
              <a:gd name="connsiteX50" fmla="*/ 757775 w 2192203"/>
              <a:gd name="connsiteY50" fmla="*/ 615307 h 2192206"/>
              <a:gd name="connsiteX51" fmla="*/ 757915 w 2192203"/>
              <a:gd name="connsiteY51" fmla="*/ 523497 h 2192206"/>
              <a:gd name="connsiteX52" fmla="*/ 626665 w 2192203"/>
              <a:gd name="connsiteY52" fmla="*/ 392247 h 2192206"/>
              <a:gd name="connsiteX53" fmla="*/ 626736 w 2192203"/>
              <a:gd name="connsiteY53" fmla="*/ 615351 h 2192206"/>
              <a:gd name="connsiteX54" fmla="*/ 626731 w 2192203"/>
              <a:gd name="connsiteY54" fmla="*/ 626734 h 2192206"/>
              <a:gd name="connsiteX55" fmla="*/ 495550 w 2192203"/>
              <a:gd name="connsiteY55" fmla="*/ 495553 h 2192206"/>
              <a:gd name="connsiteX56" fmla="*/ 495551 w 2192203"/>
              <a:gd name="connsiteY56" fmla="*/ 495414 h 2192206"/>
              <a:gd name="connsiteX57" fmla="*/ 612692 w 2192203"/>
              <a:gd name="connsiteY57" fmla="*/ 378274 h 2192206"/>
              <a:gd name="connsiteX58" fmla="*/ 598892 w 2192203"/>
              <a:gd name="connsiteY58" fmla="*/ 364474 h 2192206"/>
              <a:gd name="connsiteX59" fmla="*/ 366303 w 2192203"/>
              <a:gd name="connsiteY59" fmla="*/ 364292 h 2192206"/>
              <a:gd name="connsiteX60" fmla="*/ 364289 w 2192203"/>
              <a:gd name="connsiteY60" fmla="*/ 364291 h 2192206"/>
              <a:gd name="connsiteX61" fmla="*/ 233185 w 2192203"/>
              <a:gd name="connsiteY61" fmla="*/ 233188 h 2192206"/>
              <a:gd name="connsiteX62" fmla="*/ 366294 w 2192203"/>
              <a:gd name="connsiteY62" fmla="*/ 233177 h 2192206"/>
              <a:gd name="connsiteX63" fmla="*/ 467503 w 2192203"/>
              <a:gd name="connsiteY63" fmla="*/ 233085 h 2192206"/>
              <a:gd name="connsiteX64" fmla="*/ 336159 w 2192203"/>
              <a:gd name="connsiteY64" fmla="*/ 101741 h 2192206"/>
              <a:gd name="connsiteX65" fmla="*/ 101951 w 2192203"/>
              <a:gd name="connsiteY65" fmla="*/ 101953 h 2192206"/>
              <a:gd name="connsiteX66" fmla="*/ 0 w 2192203"/>
              <a:gd name="connsiteY66" fmla="*/ 2 h 2192206"/>
              <a:gd name="connsiteX67" fmla="*/ 101866 w 2192203"/>
              <a:gd name="connsiteY67" fmla="*/ 2 h 2192206"/>
              <a:gd name="connsiteX68" fmla="*/ 101825 w 2192203"/>
              <a:gd name="connsiteY68" fmla="*/ 90394 h 2192206"/>
              <a:gd name="connsiteX69" fmla="*/ 101949 w 2192203"/>
              <a:gd name="connsiteY69" fmla="*/ 101765 h 2192206"/>
              <a:gd name="connsiteX70" fmla="*/ 203715 w 2192203"/>
              <a:gd name="connsiteY70" fmla="*/ 2 h 2192206"/>
              <a:gd name="connsiteX71" fmla="*/ 234420 w 2192203"/>
              <a:gd name="connsiteY71" fmla="*/ 2 h 219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192203" h="2192206">
                <a:moveTo>
                  <a:pt x="1678201" y="1443783"/>
                </a:moveTo>
                <a:lnTo>
                  <a:pt x="1678101" y="1666670"/>
                </a:lnTo>
                <a:lnTo>
                  <a:pt x="1678225" y="1678042"/>
                </a:lnTo>
                <a:lnTo>
                  <a:pt x="1795343" y="1560925"/>
                </a:lnTo>
                <a:close/>
                <a:moveTo>
                  <a:pt x="889716" y="655298"/>
                </a:moveTo>
                <a:lnTo>
                  <a:pt x="889770" y="878339"/>
                </a:lnTo>
                <a:lnTo>
                  <a:pt x="889709" y="889526"/>
                </a:lnTo>
                <a:lnTo>
                  <a:pt x="1006827" y="772409"/>
                </a:lnTo>
                <a:close/>
                <a:moveTo>
                  <a:pt x="234418" y="0"/>
                </a:moveTo>
                <a:lnTo>
                  <a:pt x="2192201" y="0"/>
                </a:lnTo>
                <a:lnTo>
                  <a:pt x="2192201" y="1929854"/>
                </a:lnTo>
                <a:lnTo>
                  <a:pt x="2192203" y="1929856"/>
                </a:lnTo>
                <a:lnTo>
                  <a:pt x="2192203" y="1940763"/>
                </a:lnTo>
                <a:lnTo>
                  <a:pt x="2192201" y="1940763"/>
                </a:lnTo>
                <a:lnTo>
                  <a:pt x="2192201" y="1951314"/>
                </a:lnTo>
                <a:lnTo>
                  <a:pt x="2192203" y="1951312"/>
                </a:lnTo>
                <a:lnTo>
                  <a:pt x="2192203" y="2192206"/>
                </a:lnTo>
                <a:lnTo>
                  <a:pt x="2071826" y="2071829"/>
                </a:lnTo>
                <a:lnTo>
                  <a:pt x="2071826" y="2071691"/>
                </a:lnTo>
                <a:lnTo>
                  <a:pt x="2188967" y="1954549"/>
                </a:lnTo>
                <a:lnTo>
                  <a:pt x="2175168" y="1940750"/>
                </a:lnTo>
                <a:lnTo>
                  <a:pt x="1942577" y="1940566"/>
                </a:lnTo>
                <a:lnTo>
                  <a:pt x="1940564" y="1940566"/>
                </a:lnTo>
                <a:lnTo>
                  <a:pt x="1809461" y="1809464"/>
                </a:lnTo>
                <a:lnTo>
                  <a:pt x="1942569" y="1809452"/>
                </a:lnTo>
                <a:lnTo>
                  <a:pt x="2043778" y="1809360"/>
                </a:lnTo>
                <a:lnTo>
                  <a:pt x="1912434" y="1678016"/>
                </a:lnTo>
                <a:lnTo>
                  <a:pt x="1678227" y="1678229"/>
                </a:lnTo>
                <a:lnTo>
                  <a:pt x="1546976" y="1546979"/>
                </a:lnTo>
                <a:lnTo>
                  <a:pt x="1546938" y="1415672"/>
                </a:lnTo>
                <a:lnTo>
                  <a:pt x="1545876" y="1416733"/>
                </a:lnTo>
                <a:lnTo>
                  <a:pt x="1545813" y="1403299"/>
                </a:lnTo>
                <a:lnTo>
                  <a:pt x="1545759" y="1311341"/>
                </a:lnTo>
                <a:lnTo>
                  <a:pt x="1414610" y="1180192"/>
                </a:lnTo>
                <a:lnTo>
                  <a:pt x="1414458" y="1403074"/>
                </a:lnTo>
                <a:lnTo>
                  <a:pt x="1414463" y="1414466"/>
                </a:lnTo>
                <a:lnTo>
                  <a:pt x="1283335" y="1283338"/>
                </a:lnTo>
                <a:lnTo>
                  <a:pt x="1283334" y="1283199"/>
                </a:lnTo>
                <a:lnTo>
                  <a:pt x="1400476" y="1166058"/>
                </a:lnTo>
                <a:lnTo>
                  <a:pt x="1386677" y="1152259"/>
                </a:lnTo>
                <a:lnTo>
                  <a:pt x="1154087" y="1152076"/>
                </a:lnTo>
                <a:lnTo>
                  <a:pt x="1152074" y="1152077"/>
                </a:lnTo>
                <a:lnTo>
                  <a:pt x="1020950" y="1020953"/>
                </a:lnTo>
                <a:lnTo>
                  <a:pt x="1154077" y="1020962"/>
                </a:lnTo>
                <a:lnTo>
                  <a:pt x="1255386" y="1020968"/>
                </a:lnTo>
                <a:lnTo>
                  <a:pt x="1124188" y="889770"/>
                </a:lnTo>
                <a:lnTo>
                  <a:pt x="889711" y="889714"/>
                </a:lnTo>
                <a:lnTo>
                  <a:pt x="758439" y="758442"/>
                </a:lnTo>
                <a:lnTo>
                  <a:pt x="758407" y="628427"/>
                </a:lnTo>
                <a:lnTo>
                  <a:pt x="757963" y="628871"/>
                </a:lnTo>
                <a:lnTo>
                  <a:pt x="757775" y="615307"/>
                </a:lnTo>
                <a:lnTo>
                  <a:pt x="757915" y="523497"/>
                </a:lnTo>
                <a:lnTo>
                  <a:pt x="626665" y="392247"/>
                </a:lnTo>
                <a:lnTo>
                  <a:pt x="626736" y="615351"/>
                </a:lnTo>
                <a:lnTo>
                  <a:pt x="626731" y="626734"/>
                </a:lnTo>
                <a:lnTo>
                  <a:pt x="495550" y="495553"/>
                </a:lnTo>
                <a:lnTo>
                  <a:pt x="495551" y="495414"/>
                </a:lnTo>
                <a:lnTo>
                  <a:pt x="612692" y="378274"/>
                </a:lnTo>
                <a:lnTo>
                  <a:pt x="598892" y="364474"/>
                </a:lnTo>
                <a:lnTo>
                  <a:pt x="366303" y="364292"/>
                </a:lnTo>
                <a:lnTo>
                  <a:pt x="364289" y="364291"/>
                </a:lnTo>
                <a:lnTo>
                  <a:pt x="233185" y="233188"/>
                </a:lnTo>
                <a:lnTo>
                  <a:pt x="366294" y="233177"/>
                </a:lnTo>
                <a:lnTo>
                  <a:pt x="467503" y="233085"/>
                </a:lnTo>
                <a:lnTo>
                  <a:pt x="336159" y="101741"/>
                </a:lnTo>
                <a:lnTo>
                  <a:pt x="101951" y="101953"/>
                </a:lnTo>
                <a:lnTo>
                  <a:pt x="0" y="2"/>
                </a:lnTo>
                <a:lnTo>
                  <a:pt x="101866" y="2"/>
                </a:lnTo>
                <a:lnTo>
                  <a:pt x="101825" y="90394"/>
                </a:lnTo>
                <a:lnTo>
                  <a:pt x="101949" y="101765"/>
                </a:lnTo>
                <a:lnTo>
                  <a:pt x="203715" y="2"/>
                </a:lnTo>
                <a:lnTo>
                  <a:pt x="234420" y="2"/>
                </a:lnTo>
                <a:close/>
              </a:path>
            </a:pathLst>
          </a:cu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DD3CCC-7FCF-48D7-8DDA-50791E180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983505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4263291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396509542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atter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B2F6DEE6-BB4B-0C44-9218-65EA5C0FE555}"/>
              </a:ext>
            </a:extLst>
          </p:cNvPr>
          <p:cNvSpPr/>
          <p:nvPr/>
        </p:nvSpPr>
        <p:spPr>
          <a:xfrm>
            <a:off x="9999797" y="-2"/>
            <a:ext cx="2192203" cy="2192206"/>
          </a:xfrm>
          <a:custGeom>
            <a:avLst/>
            <a:gdLst>
              <a:gd name="connsiteX0" fmla="*/ 1678201 w 2192203"/>
              <a:gd name="connsiteY0" fmla="*/ 1443783 h 2192206"/>
              <a:gd name="connsiteX1" fmla="*/ 1678101 w 2192203"/>
              <a:gd name="connsiteY1" fmla="*/ 1666670 h 2192206"/>
              <a:gd name="connsiteX2" fmla="*/ 1678225 w 2192203"/>
              <a:gd name="connsiteY2" fmla="*/ 1678042 h 2192206"/>
              <a:gd name="connsiteX3" fmla="*/ 1795343 w 2192203"/>
              <a:gd name="connsiteY3" fmla="*/ 1560925 h 2192206"/>
              <a:gd name="connsiteX4" fmla="*/ 889716 w 2192203"/>
              <a:gd name="connsiteY4" fmla="*/ 655298 h 2192206"/>
              <a:gd name="connsiteX5" fmla="*/ 889770 w 2192203"/>
              <a:gd name="connsiteY5" fmla="*/ 878339 h 2192206"/>
              <a:gd name="connsiteX6" fmla="*/ 889709 w 2192203"/>
              <a:gd name="connsiteY6" fmla="*/ 889526 h 2192206"/>
              <a:gd name="connsiteX7" fmla="*/ 1006827 w 2192203"/>
              <a:gd name="connsiteY7" fmla="*/ 772409 h 2192206"/>
              <a:gd name="connsiteX8" fmla="*/ 234418 w 2192203"/>
              <a:gd name="connsiteY8" fmla="*/ 0 h 2192206"/>
              <a:gd name="connsiteX9" fmla="*/ 2192201 w 2192203"/>
              <a:gd name="connsiteY9" fmla="*/ 0 h 2192206"/>
              <a:gd name="connsiteX10" fmla="*/ 2192201 w 2192203"/>
              <a:gd name="connsiteY10" fmla="*/ 1929854 h 2192206"/>
              <a:gd name="connsiteX11" fmla="*/ 2192203 w 2192203"/>
              <a:gd name="connsiteY11" fmla="*/ 1929856 h 2192206"/>
              <a:gd name="connsiteX12" fmla="*/ 2192203 w 2192203"/>
              <a:gd name="connsiteY12" fmla="*/ 1940763 h 2192206"/>
              <a:gd name="connsiteX13" fmla="*/ 2192201 w 2192203"/>
              <a:gd name="connsiteY13" fmla="*/ 1940763 h 2192206"/>
              <a:gd name="connsiteX14" fmla="*/ 2192201 w 2192203"/>
              <a:gd name="connsiteY14" fmla="*/ 1951314 h 2192206"/>
              <a:gd name="connsiteX15" fmla="*/ 2192203 w 2192203"/>
              <a:gd name="connsiteY15" fmla="*/ 1951312 h 2192206"/>
              <a:gd name="connsiteX16" fmla="*/ 2192203 w 2192203"/>
              <a:gd name="connsiteY16" fmla="*/ 2192206 h 2192206"/>
              <a:gd name="connsiteX17" fmla="*/ 2071826 w 2192203"/>
              <a:gd name="connsiteY17" fmla="*/ 2071829 h 2192206"/>
              <a:gd name="connsiteX18" fmla="*/ 2071826 w 2192203"/>
              <a:gd name="connsiteY18" fmla="*/ 2071691 h 2192206"/>
              <a:gd name="connsiteX19" fmla="*/ 2188967 w 2192203"/>
              <a:gd name="connsiteY19" fmla="*/ 1954549 h 2192206"/>
              <a:gd name="connsiteX20" fmla="*/ 2175168 w 2192203"/>
              <a:gd name="connsiteY20" fmla="*/ 1940750 h 2192206"/>
              <a:gd name="connsiteX21" fmla="*/ 1942577 w 2192203"/>
              <a:gd name="connsiteY21" fmla="*/ 1940566 h 2192206"/>
              <a:gd name="connsiteX22" fmla="*/ 1940564 w 2192203"/>
              <a:gd name="connsiteY22" fmla="*/ 1940566 h 2192206"/>
              <a:gd name="connsiteX23" fmla="*/ 1809461 w 2192203"/>
              <a:gd name="connsiteY23" fmla="*/ 1809464 h 2192206"/>
              <a:gd name="connsiteX24" fmla="*/ 1942569 w 2192203"/>
              <a:gd name="connsiteY24" fmla="*/ 1809452 h 2192206"/>
              <a:gd name="connsiteX25" fmla="*/ 2043778 w 2192203"/>
              <a:gd name="connsiteY25" fmla="*/ 1809360 h 2192206"/>
              <a:gd name="connsiteX26" fmla="*/ 1912434 w 2192203"/>
              <a:gd name="connsiteY26" fmla="*/ 1678016 h 2192206"/>
              <a:gd name="connsiteX27" fmla="*/ 1678227 w 2192203"/>
              <a:gd name="connsiteY27" fmla="*/ 1678229 h 2192206"/>
              <a:gd name="connsiteX28" fmla="*/ 1546976 w 2192203"/>
              <a:gd name="connsiteY28" fmla="*/ 1546979 h 2192206"/>
              <a:gd name="connsiteX29" fmla="*/ 1546938 w 2192203"/>
              <a:gd name="connsiteY29" fmla="*/ 1415672 h 2192206"/>
              <a:gd name="connsiteX30" fmla="*/ 1545876 w 2192203"/>
              <a:gd name="connsiteY30" fmla="*/ 1416733 h 2192206"/>
              <a:gd name="connsiteX31" fmla="*/ 1545813 w 2192203"/>
              <a:gd name="connsiteY31" fmla="*/ 1403299 h 2192206"/>
              <a:gd name="connsiteX32" fmla="*/ 1545759 w 2192203"/>
              <a:gd name="connsiteY32" fmla="*/ 1311341 h 2192206"/>
              <a:gd name="connsiteX33" fmla="*/ 1414610 w 2192203"/>
              <a:gd name="connsiteY33" fmla="*/ 1180192 h 2192206"/>
              <a:gd name="connsiteX34" fmla="*/ 1414458 w 2192203"/>
              <a:gd name="connsiteY34" fmla="*/ 1403074 h 2192206"/>
              <a:gd name="connsiteX35" fmla="*/ 1414463 w 2192203"/>
              <a:gd name="connsiteY35" fmla="*/ 1414466 h 2192206"/>
              <a:gd name="connsiteX36" fmla="*/ 1283335 w 2192203"/>
              <a:gd name="connsiteY36" fmla="*/ 1283338 h 2192206"/>
              <a:gd name="connsiteX37" fmla="*/ 1283334 w 2192203"/>
              <a:gd name="connsiteY37" fmla="*/ 1283199 h 2192206"/>
              <a:gd name="connsiteX38" fmla="*/ 1400476 w 2192203"/>
              <a:gd name="connsiteY38" fmla="*/ 1166058 h 2192206"/>
              <a:gd name="connsiteX39" fmla="*/ 1386677 w 2192203"/>
              <a:gd name="connsiteY39" fmla="*/ 1152259 h 2192206"/>
              <a:gd name="connsiteX40" fmla="*/ 1154087 w 2192203"/>
              <a:gd name="connsiteY40" fmla="*/ 1152076 h 2192206"/>
              <a:gd name="connsiteX41" fmla="*/ 1152074 w 2192203"/>
              <a:gd name="connsiteY41" fmla="*/ 1152077 h 2192206"/>
              <a:gd name="connsiteX42" fmla="*/ 1020950 w 2192203"/>
              <a:gd name="connsiteY42" fmla="*/ 1020953 h 2192206"/>
              <a:gd name="connsiteX43" fmla="*/ 1154077 w 2192203"/>
              <a:gd name="connsiteY43" fmla="*/ 1020962 h 2192206"/>
              <a:gd name="connsiteX44" fmla="*/ 1255386 w 2192203"/>
              <a:gd name="connsiteY44" fmla="*/ 1020968 h 2192206"/>
              <a:gd name="connsiteX45" fmla="*/ 1124188 w 2192203"/>
              <a:gd name="connsiteY45" fmla="*/ 889770 h 2192206"/>
              <a:gd name="connsiteX46" fmla="*/ 889711 w 2192203"/>
              <a:gd name="connsiteY46" fmla="*/ 889714 h 2192206"/>
              <a:gd name="connsiteX47" fmla="*/ 758439 w 2192203"/>
              <a:gd name="connsiteY47" fmla="*/ 758442 h 2192206"/>
              <a:gd name="connsiteX48" fmla="*/ 758407 w 2192203"/>
              <a:gd name="connsiteY48" fmla="*/ 628427 h 2192206"/>
              <a:gd name="connsiteX49" fmla="*/ 757963 w 2192203"/>
              <a:gd name="connsiteY49" fmla="*/ 628871 h 2192206"/>
              <a:gd name="connsiteX50" fmla="*/ 757775 w 2192203"/>
              <a:gd name="connsiteY50" fmla="*/ 615307 h 2192206"/>
              <a:gd name="connsiteX51" fmla="*/ 757915 w 2192203"/>
              <a:gd name="connsiteY51" fmla="*/ 523497 h 2192206"/>
              <a:gd name="connsiteX52" fmla="*/ 626665 w 2192203"/>
              <a:gd name="connsiteY52" fmla="*/ 392247 h 2192206"/>
              <a:gd name="connsiteX53" fmla="*/ 626736 w 2192203"/>
              <a:gd name="connsiteY53" fmla="*/ 615351 h 2192206"/>
              <a:gd name="connsiteX54" fmla="*/ 626731 w 2192203"/>
              <a:gd name="connsiteY54" fmla="*/ 626734 h 2192206"/>
              <a:gd name="connsiteX55" fmla="*/ 495550 w 2192203"/>
              <a:gd name="connsiteY55" fmla="*/ 495553 h 2192206"/>
              <a:gd name="connsiteX56" fmla="*/ 495551 w 2192203"/>
              <a:gd name="connsiteY56" fmla="*/ 495414 h 2192206"/>
              <a:gd name="connsiteX57" fmla="*/ 612692 w 2192203"/>
              <a:gd name="connsiteY57" fmla="*/ 378274 h 2192206"/>
              <a:gd name="connsiteX58" fmla="*/ 598892 w 2192203"/>
              <a:gd name="connsiteY58" fmla="*/ 364474 h 2192206"/>
              <a:gd name="connsiteX59" fmla="*/ 366303 w 2192203"/>
              <a:gd name="connsiteY59" fmla="*/ 364292 h 2192206"/>
              <a:gd name="connsiteX60" fmla="*/ 364289 w 2192203"/>
              <a:gd name="connsiteY60" fmla="*/ 364291 h 2192206"/>
              <a:gd name="connsiteX61" fmla="*/ 233185 w 2192203"/>
              <a:gd name="connsiteY61" fmla="*/ 233188 h 2192206"/>
              <a:gd name="connsiteX62" fmla="*/ 366294 w 2192203"/>
              <a:gd name="connsiteY62" fmla="*/ 233177 h 2192206"/>
              <a:gd name="connsiteX63" fmla="*/ 467503 w 2192203"/>
              <a:gd name="connsiteY63" fmla="*/ 233085 h 2192206"/>
              <a:gd name="connsiteX64" fmla="*/ 336159 w 2192203"/>
              <a:gd name="connsiteY64" fmla="*/ 101741 h 2192206"/>
              <a:gd name="connsiteX65" fmla="*/ 101951 w 2192203"/>
              <a:gd name="connsiteY65" fmla="*/ 101953 h 2192206"/>
              <a:gd name="connsiteX66" fmla="*/ 0 w 2192203"/>
              <a:gd name="connsiteY66" fmla="*/ 2 h 2192206"/>
              <a:gd name="connsiteX67" fmla="*/ 101866 w 2192203"/>
              <a:gd name="connsiteY67" fmla="*/ 2 h 2192206"/>
              <a:gd name="connsiteX68" fmla="*/ 101825 w 2192203"/>
              <a:gd name="connsiteY68" fmla="*/ 90394 h 2192206"/>
              <a:gd name="connsiteX69" fmla="*/ 101949 w 2192203"/>
              <a:gd name="connsiteY69" fmla="*/ 101765 h 2192206"/>
              <a:gd name="connsiteX70" fmla="*/ 203715 w 2192203"/>
              <a:gd name="connsiteY70" fmla="*/ 2 h 2192206"/>
              <a:gd name="connsiteX71" fmla="*/ 234420 w 2192203"/>
              <a:gd name="connsiteY71" fmla="*/ 2 h 219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192203" h="2192206">
                <a:moveTo>
                  <a:pt x="1678201" y="1443783"/>
                </a:moveTo>
                <a:lnTo>
                  <a:pt x="1678101" y="1666670"/>
                </a:lnTo>
                <a:lnTo>
                  <a:pt x="1678225" y="1678042"/>
                </a:lnTo>
                <a:lnTo>
                  <a:pt x="1795343" y="1560925"/>
                </a:lnTo>
                <a:close/>
                <a:moveTo>
                  <a:pt x="889716" y="655298"/>
                </a:moveTo>
                <a:lnTo>
                  <a:pt x="889770" y="878339"/>
                </a:lnTo>
                <a:lnTo>
                  <a:pt x="889709" y="889526"/>
                </a:lnTo>
                <a:lnTo>
                  <a:pt x="1006827" y="772409"/>
                </a:lnTo>
                <a:close/>
                <a:moveTo>
                  <a:pt x="234418" y="0"/>
                </a:moveTo>
                <a:lnTo>
                  <a:pt x="2192201" y="0"/>
                </a:lnTo>
                <a:lnTo>
                  <a:pt x="2192201" y="1929854"/>
                </a:lnTo>
                <a:lnTo>
                  <a:pt x="2192203" y="1929856"/>
                </a:lnTo>
                <a:lnTo>
                  <a:pt x="2192203" y="1940763"/>
                </a:lnTo>
                <a:lnTo>
                  <a:pt x="2192201" y="1940763"/>
                </a:lnTo>
                <a:lnTo>
                  <a:pt x="2192201" y="1951314"/>
                </a:lnTo>
                <a:lnTo>
                  <a:pt x="2192203" y="1951312"/>
                </a:lnTo>
                <a:lnTo>
                  <a:pt x="2192203" y="2192206"/>
                </a:lnTo>
                <a:lnTo>
                  <a:pt x="2071826" y="2071829"/>
                </a:lnTo>
                <a:lnTo>
                  <a:pt x="2071826" y="2071691"/>
                </a:lnTo>
                <a:lnTo>
                  <a:pt x="2188967" y="1954549"/>
                </a:lnTo>
                <a:lnTo>
                  <a:pt x="2175168" y="1940750"/>
                </a:lnTo>
                <a:lnTo>
                  <a:pt x="1942577" y="1940566"/>
                </a:lnTo>
                <a:lnTo>
                  <a:pt x="1940564" y="1940566"/>
                </a:lnTo>
                <a:lnTo>
                  <a:pt x="1809461" y="1809464"/>
                </a:lnTo>
                <a:lnTo>
                  <a:pt x="1942569" y="1809452"/>
                </a:lnTo>
                <a:lnTo>
                  <a:pt x="2043778" y="1809360"/>
                </a:lnTo>
                <a:lnTo>
                  <a:pt x="1912434" y="1678016"/>
                </a:lnTo>
                <a:lnTo>
                  <a:pt x="1678227" y="1678229"/>
                </a:lnTo>
                <a:lnTo>
                  <a:pt x="1546976" y="1546979"/>
                </a:lnTo>
                <a:lnTo>
                  <a:pt x="1546938" y="1415672"/>
                </a:lnTo>
                <a:lnTo>
                  <a:pt x="1545876" y="1416733"/>
                </a:lnTo>
                <a:lnTo>
                  <a:pt x="1545813" y="1403299"/>
                </a:lnTo>
                <a:lnTo>
                  <a:pt x="1545759" y="1311341"/>
                </a:lnTo>
                <a:lnTo>
                  <a:pt x="1414610" y="1180192"/>
                </a:lnTo>
                <a:lnTo>
                  <a:pt x="1414458" y="1403074"/>
                </a:lnTo>
                <a:lnTo>
                  <a:pt x="1414463" y="1414466"/>
                </a:lnTo>
                <a:lnTo>
                  <a:pt x="1283335" y="1283338"/>
                </a:lnTo>
                <a:lnTo>
                  <a:pt x="1283334" y="1283199"/>
                </a:lnTo>
                <a:lnTo>
                  <a:pt x="1400476" y="1166058"/>
                </a:lnTo>
                <a:lnTo>
                  <a:pt x="1386677" y="1152259"/>
                </a:lnTo>
                <a:lnTo>
                  <a:pt x="1154087" y="1152076"/>
                </a:lnTo>
                <a:lnTo>
                  <a:pt x="1152074" y="1152077"/>
                </a:lnTo>
                <a:lnTo>
                  <a:pt x="1020950" y="1020953"/>
                </a:lnTo>
                <a:lnTo>
                  <a:pt x="1154077" y="1020962"/>
                </a:lnTo>
                <a:lnTo>
                  <a:pt x="1255386" y="1020968"/>
                </a:lnTo>
                <a:lnTo>
                  <a:pt x="1124188" y="889770"/>
                </a:lnTo>
                <a:lnTo>
                  <a:pt x="889711" y="889714"/>
                </a:lnTo>
                <a:lnTo>
                  <a:pt x="758439" y="758442"/>
                </a:lnTo>
                <a:lnTo>
                  <a:pt x="758407" y="628427"/>
                </a:lnTo>
                <a:lnTo>
                  <a:pt x="757963" y="628871"/>
                </a:lnTo>
                <a:lnTo>
                  <a:pt x="757775" y="615307"/>
                </a:lnTo>
                <a:lnTo>
                  <a:pt x="757915" y="523497"/>
                </a:lnTo>
                <a:lnTo>
                  <a:pt x="626665" y="392247"/>
                </a:lnTo>
                <a:lnTo>
                  <a:pt x="626736" y="615351"/>
                </a:lnTo>
                <a:lnTo>
                  <a:pt x="626731" y="626734"/>
                </a:lnTo>
                <a:lnTo>
                  <a:pt x="495550" y="495553"/>
                </a:lnTo>
                <a:lnTo>
                  <a:pt x="495551" y="495414"/>
                </a:lnTo>
                <a:lnTo>
                  <a:pt x="612692" y="378274"/>
                </a:lnTo>
                <a:lnTo>
                  <a:pt x="598892" y="364474"/>
                </a:lnTo>
                <a:lnTo>
                  <a:pt x="366303" y="364292"/>
                </a:lnTo>
                <a:lnTo>
                  <a:pt x="364289" y="364291"/>
                </a:lnTo>
                <a:lnTo>
                  <a:pt x="233185" y="233188"/>
                </a:lnTo>
                <a:lnTo>
                  <a:pt x="366294" y="233177"/>
                </a:lnTo>
                <a:lnTo>
                  <a:pt x="467503" y="233085"/>
                </a:lnTo>
                <a:lnTo>
                  <a:pt x="336159" y="101741"/>
                </a:lnTo>
                <a:lnTo>
                  <a:pt x="101951" y="101953"/>
                </a:lnTo>
                <a:lnTo>
                  <a:pt x="0" y="2"/>
                </a:lnTo>
                <a:lnTo>
                  <a:pt x="101866" y="2"/>
                </a:lnTo>
                <a:lnTo>
                  <a:pt x="101825" y="90394"/>
                </a:lnTo>
                <a:lnTo>
                  <a:pt x="101949" y="101765"/>
                </a:lnTo>
                <a:lnTo>
                  <a:pt x="203715" y="2"/>
                </a:lnTo>
                <a:lnTo>
                  <a:pt x="234420" y="2"/>
                </a:lnTo>
                <a:close/>
              </a:path>
            </a:pathLst>
          </a:custGeom>
          <a:solidFill>
            <a:srgbClr val="1B7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1D7BD38-87D5-45B0-BB4A-17269C400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983505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885536026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Patter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B2F6DEE6-BB4B-0C44-9218-65EA5C0FE555}"/>
              </a:ext>
            </a:extLst>
          </p:cNvPr>
          <p:cNvSpPr/>
          <p:nvPr/>
        </p:nvSpPr>
        <p:spPr>
          <a:xfrm>
            <a:off x="9999797" y="-2"/>
            <a:ext cx="2192203" cy="2192206"/>
          </a:xfrm>
          <a:custGeom>
            <a:avLst/>
            <a:gdLst>
              <a:gd name="connsiteX0" fmla="*/ 1678201 w 2192203"/>
              <a:gd name="connsiteY0" fmla="*/ 1443783 h 2192206"/>
              <a:gd name="connsiteX1" fmla="*/ 1678101 w 2192203"/>
              <a:gd name="connsiteY1" fmla="*/ 1666670 h 2192206"/>
              <a:gd name="connsiteX2" fmla="*/ 1678225 w 2192203"/>
              <a:gd name="connsiteY2" fmla="*/ 1678042 h 2192206"/>
              <a:gd name="connsiteX3" fmla="*/ 1795343 w 2192203"/>
              <a:gd name="connsiteY3" fmla="*/ 1560925 h 2192206"/>
              <a:gd name="connsiteX4" fmla="*/ 889716 w 2192203"/>
              <a:gd name="connsiteY4" fmla="*/ 655298 h 2192206"/>
              <a:gd name="connsiteX5" fmla="*/ 889770 w 2192203"/>
              <a:gd name="connsiteY5" fmla="*/ 878339 h 2192206"/>
              <a:gd name="connsiteX6" fmla="*/ 889709 w 2192203"/>
              <a:gd name="connsiteY6" fmla="*/ 889526 h 2192206"/>
              <a:gd name="connsiteX7" fmla="*/ 1006827 w 2192203"/>
              <a:gd name="connsiteY7" fmla="*/ 772409 h 2192206"/>
              <a:gd name="connsiteX8" fmla="*/ 234418 w 2192203"/>
              <a:gd name="connsiteY8" fmla="*/ 0 h 2192206"/>
              <a:gd name="connsiteX9" fmla="*/ 2192201 w 2192203"/>
              <a:gd name="connsiteY9" fmla="*/ 0 h 2192206"/>
              <a:gd name="connsiteX10" fmla="*/ 2192201 w 2192203"/>
              <a:gd name="connsiteY10" fmla="*/ 1929854 h 2192206"/>
              <a:gd name="connsiteX11" fmla="*/ 2192203 w 2192203"/>
              <a:gd name="connsiteY11" fmla="*/ 1929856 h 2192206"/>
              <a:gd name="connsiteX12" fmla="*/ 2192203 w 2192203"/>
              <a:gd name="connsiteY12" fmla="*/ 1940763 h 2192206"/>
              <a:gd name="connsiteX13" fmla="*/ 2192201 w 2192203"/>
              <a:gd name="connsiteY13" fmla="*/ 1940763 h 2192206"/>
              <a:gd name="connsiteX14" fmla="*/ 2192201 w 2192203"/>
              <a:gd name="connsiteY14" fmla="*/ 1951314 h 2192206"/>
              <a:gd name="connsiteX15" fmla="*/ 2192203 w 2192203"/>
              <a:gd name="connsiteY15" fmla="*/ 1951312 h 2192206"/>
              <a:gd name="connsiteX16" fmla="*/ 2192203 w 2192203"/>
              <a:gd name="connsiteY16" fmla="*/ 2192206 h 2192206"/>
              <a:gd name="connsiteX17" fmla="*/ 2071826 w 2192203"/>
              <a:gd name="connsiteY17" fmla="*/ 2071829 h 2192206"/>
              <a:gd name="connsiteX18" fmla="*/ 2071826 w 2192203"/>
              <a:gd name="connsiteY18" fmla="*/ 2071691 h 2192206"/>
              <a:gd name="connsiteX19" fmla="*/ 2188967 w 2192203"/>
              <a:gd name="connsiteY19" fmla="*/ 1954549 h 2192206"/>
              <a:gd name="connsiteX20" fmla="*/ 2175168 w 2192203"/>
              <a:gd name="connsiteY20" fmla="*/ 1940750 h 2192206"/>
              <a:gd name="connsiteX21" fmla="*/ 1942577 w 2192203"/>
              <a:gd name="connsiteY21" fmla="*/ 1940566 h 2192206"/>
              <a:gd name="connsiteX22" fmla="*/ 1940564 w 2192203"/>
              <a:gd name="connsiteY22" fmla="*/ 1940566 h 2192206"/>
              <a:gd name="connsiteX23" fmla="*/ 1809461 w 2192203"/>
              <a:gd name="connsiteY23" fmla="*/ 1809464 h 2192206"/>
              <a:gd name="connsiteX24" fmla="*/ 1942569 w 2192203"/>
              <a:gd name="connsiteY24" fmla="*/ 1809452 h 2192206"/>
              <a:gd name="connsiteX25" fmla="*/ 2043778 w 2192203"/>
              <a:gd name="connsiteY25" fmla="*/ 1809360 h 2192206"/>
              <a:gd name="connsiteX26" fmla="*/ 1912434 w 2192203"/>
              <a:gd name="connsiteY26" fmla="*/ 1678016 h 2192206"/>
              <a:gd name="connsiteX27" fmla="*/ 1678227 w 2192203"/>
              <a:gd name="connsiteY27" fmla="*/ 1678229 h 2192206"/>
              <a:gd name="connsiteX28" fmla="*/ 1546976 w 2192203"/>
              <a:gd name="connsiteY28" fmla="*/ 1546979 h 2192206"/>
              <a:gd name="connsiteX29" fmla="*/ 1546938 w 2192203"/>
              <a:gd name="connsiteY29" fmla="*/ 1415672 h 2192206"/>
              <a:gd name="connsiteX30" fmla="*/ 1545876 w 2192203"/>
              <a:gd name="connsiteY30" fmla="*/ 1416733 h 2192206"/>
              <a:gd name="connsiteX31" fmla="*/ 1545813 w 2192203"/>
              <a:gd name="connsiteY31" fmla="*/ 1403299 h 2192206"/>
              <a:gd name="connsiteX32" fmla="*/ 1545759 w 2192203"/>
              <a:gd name="connsiteY32" fmla="*/ 1311341 h 2192206"/>
              <a:gd name="connsiteX33" fmla="*/ 1414610 w 2192203"/>
              <a:gd name="connsiteY33" fmla="*/ 1180192 h 2192206"/>
              <a:gd name="connsiteX34" fmla="*/ 1414458 w 2192203"/>
              <a:gd name="connsiteY34" fmla="*/ 1403074 h 2192206"/>
              <a:gd name="connsiteX35" fmla="*/ 1414463 w 2192203"/>
              <a:gd name="connsiteY35" fmla="*/ 1414466 h 2192206"/>
              <a:gd name="connsiteX36" fmla="*/ 1283335 w 2192203"/>
              <a:gd name="connsiteY36" fmla="*/ 1283338 h 2192206"/>
              <a:gd name="connsiteX37" fmla="*/ 1283334 w 2192203"/>
              <a:gd name="connsiteY37" fmla="*/ 1283199 h 2192206"/>
              <a:gd name="connsiteX38" fmla="*/ 1400476 w 2192203"/>
              <a:gd name="connsiteY38" fmla="*/ 1166058 h 2192206"/>
              <a:gd name="connsiteX39" fmla="*/ 1386677 w 2192203"/>
              <a:gd name="connsiteY39" fmla="*/ 1152259 h 2192206"/>
              <a:gd name="connsiteX40" fmla="*/ 1154087 w 2192203"/>
              <a:gd name="connsiteY40" fmla="*/ 1152076 h 2192206"/>
              <a:gd name="connsiteX41" fmla="*/ 1152074 w 2192203"/>
              <a:gd name="connsiteY41" fmla="*/ 1152077 h 2192206"/>
              <a:gd name="connsiteX42" fmla="*/ 1020950 w 2192203"/>
              <a:gd name="connsiteY42" fmla="*/ 1020953 h 2192206"/>
              <a:gd name="connsiteX43" fmla="*/ 1154077 w 2192203"/>
              <a:gd name="connsiteY43" fmla="*/ 1020962 h 2192206"/>
              <a:gd name="connsiteX44" fmla="*/ 1255386 w 2192203"/>
              <a:gd name="connsiteY44" fmla="*/ 1020968 h 2192206"/>
              <a:gd name="connsiteX45" fmla="*/ 1124188 w 2192203"/>
              <a:gd name="connsiteY45" fmla="*/ 889770 h 2192206"/>
              <a:gd name="connsiteX46" fmla="*/ 889711 w 2192203"/>
              <a:gd name="connsiteY46" fmla="*/ 889714 h 2192206"/>
              <a:gd name="connsiteX47" fmla="*/ 758439 w 2192203"/>
              <a:gd name="connsiteY47" fmla="*/ 758442 h 2192206"/>
              <a:gd name="connsiteX48" fmla="*/ 758407 w 2192203"/>
              <a:gd name="connsiteY48" fmla="*/ 628427 h 2192206"/>
              <a:gd name="connsiteX49" fmla="*/ 757963 w 2192203"/>
              <a:gd name="connsiteY49" fmla="*/ 628871 h 2192206"/>
              <a:gd name="connsiteX50" fmla="*/ 757775 w 2192203"/>
              <a:gd name="connsiteY50" fmla="*/ 615307 h 2192206"/>
              <a:gd name="connsiteX51" fmla="*/ 757915 w 2192203"/>
              <a:gd name="connsiteY51" fmla="*/ 523497 h 2192206"/>
              <a:gd name="connsiteX52" fmla="*/ 626665 w 2192203"/>
              <a:gd name="connsiteY52" fmla="*/ 392247 h 2192206"/>
              <a:gd name="connsiteX53" fmla="*/ 626736 w 2192203"/>
              <a:gd name="connsiteY53" fmla="*/ 615351 h 2192206"/>
              <a:gd name="connsiteX54" fmla="*/ 626731 w 2192203"/>
              <a:gd name="connsiteY54" fmla="*/ 626734 h 2192206"/>
              <a:gd name="connsiteX55" fmla="*/ 495550 w 2192203"/>
              <a:gd name="connsiteY55" fmla="*/ 495553 h 2192206"/>
              <a:gd name="connsiteX56" fmla="*/ 495551 w 2192203"/>
              <a:gd name="connsiteY56" fmla="*/ 495414 h 2192206"/>
              <a:gd name="connsiteX57" fmla="*/ 612692 w 2192203"/>
              <a:gd name="connsiteY57" fmla="*/ 378274 h 2192206"/>
              <a:gd name="connsiteX58" fmla="*/ 598892 w 2192203"/>
              <a:gd name="connsiteY58" fmla="*/ 364474 h 2192206"/>
              <a:gd name="connsiteX59" fmla="*/ 366303 w 2192203"/>
              <a:gd name="connsiteY59" fmla="*/ 364292 h 2192206"/>
              <a:gd name="connsiteX60" fmla="*/ 364289 w 2192203"/>
              <a:gd name="connsiteY60" fmla="*/ 364291 h 2192206"/>
              <a:gd name="connsiteX61" fmla="*/ 233185 w 2192203"/>
              <a:gd name="connsiteY61" fmla="*/ 233188 h 2192206"/>
              <a:gd name="connsiteX62" fmla="*/ 366294 w 2192203"/>
              <a:gd name="connsiteY62" fmla="*/ 233177 h 2192206"/>
              <a:gd name="connsiteX63" fmla="*/ 467503 w 2192203"/>
              <a:gd name="connsiteY63" fmla="*/ 233085 h 2192206"/>
              <a:gd name="connsiteX64" fmla="*/ 336159 w 2192203"/>
              <a:gd name="connsiteY64" fmla="*/ 101741 h 2192206"/>
              <a:gd name="connsiteX65" fmla="*/ 101951 w 2192203"/>
              <a:gd name="connsiteY65" fmla="*/ 101953 h 2192206"/>
              <a:gd name="connsiteX66" fmla="*/ 0 w 2192203"/>
              <a:gd name="connsiteY66" fmla="*/ 2 h 2192206"/>
              <a:gd name="connsiteX67" fmla="*/ 101866 w 2192203"/>
              <a:gd name="connsiteY67" fmla="*/ 2 h 2192206"/>
              <a:gd name="connsiteX68" fmla="*/ 101825 w 2192203"/>
              <a:gd name="connsiteY68" fmla="*/ 90394 h 2192206"/>
              <a:gd name="connsiteX69" fmla="*/ 101949 w 2192203"/>
              <a:gd name="connsiteY69" fmla="*/ 101765 h 2192206"/>
              <a:gd name="connsiteX70" fmla="*/ 203715 w 2192203"/>
              <a:gd name="connsiteY70" fmla="*/ 2 h 2192206"/>
              <a:gd name="connsiteX71" fmla="*/ 234420 w 2192203"/>
              <a:gd name="connsiteY71" fmla="*/ 2 h 219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192203" h="2192206">
                <a:moveTo>
                  <a:pt x="1678201" y="1443783"/>
                </a:moveTo>
                <a:lnTo>
                  <a:pt x="1678101" y="1666670"/>
                </a:lnTo>
                <a:lnTo>
                  <a:pt x="1678225" y="1678042"/>
                </a:lnTo>
                <a:lnTo>
                  <a:pt x="1795343" y="1560925"/>
                </a:lnTo>
                <a:close/>
                <a:moveTo>
                  <a:pt x="889716" y="655298"/>
                </a:moveTo>
                <a:lnTo>
                  <a:pt x="889770" y="878339"/>
                </a:lnTo>
                <a:lnTo>
                  <a:pt x="889709" y="889526"/>
                </a:lnTo>
                <a:lnTo>
                  <a:pt x="1006827" y="772409"/>
                </a:lnTo>
                <a:close/>
                <a:moveTo>
                  <a:pt x="234418" y="0"/>
                </a:moveTo>
                <a:lnTo>
                  <a:pt x="2192201" y="0"/>
                </a:lnTo>
                <a:lnTo>
                  <a:pt x="2192201" y="1929854"/>
                </a:lnTo>
                <a:lnTo>
                  <a:pt x="2192203" y="1929856"/>
                </a:lnTo>
                <a:lnTo>
                  <a:pt x="2192203" y="1940763"/>
                </a:lnTo>
                <a:lnTo>
                  <a:pt x="2192201" y="1940763"/>
                </a:lnTo>
                <a:lnTo>
                  <a:pt x="2192201" y="1951314"/>
                </a:lnTo>
                <a:lnTo>
                  <a:pt x="2192203" y="1951312"/>
                </a:lnTo>
                <a:lnTo>
                  <a:pt x="2192203" y="2192206"/>
                </a:lnTo>
                <a:lnTo>
                  <a:pt x="2071826" y="2071829"/>
                </a:lnTo>
                <a:lnTo>
                  <a:pt x="2071826" y="2071691"/>
                </a:lnTo>
                <a:lnTo>
                  <a:pt x="2188967" y="1954549"/>
                </a:lnTo>
                <a:lnTo>
                  <a:pt x="2175168" y="1940750"/>
                </a:lnTo>
                <a:lnTo>
                  <a:pt x="1942577" y="1940566"/>
                </a:lnTo>
                <a:lnTo>
                  <a:pt x="1940564" y="1940566"/>
                </a:lnTo>
                <a:lnTo>
                  <a:pt x="1809461" y="1809464"/>
                </a:lnTo>
                <a:lnTo>
                  <a:pt x="1942569" y="1809452"/>
                </a:lnTo>
                <a:lnTo>
                  <a:pt x="2043778" y="1809360"/>
                </a:lnTo>
                <a:lnTo>
                  <a:pt x="1912434" y="1678016"/>
                </a:lnTo>
                <a:lnTo>
                  <a:pt x="1678227" y="1678229"/>
                </a:lnTo>
                <a:lnTo>
                  <a:pt x="1546976" y="1546979"/>
                </a:lnTo>
                <a:lnTo>
                  <a:pt x="1546938" y="1415672"/>
                </a:lnTo>
                <a:lnTo>
                  <a:pt x="1545876" y="1416733"/>
                </a:lnTo>
                <a:lnTo>
                  <a:pt x="1545813" y="1403299"/>
                </a:lnTo>
                <a:lnTo>
                  <a:pt x="1545759" y="1311341"/>
                </a:lnTo>
                <a:lnTo>
                  <a:pt x="1414610" y="1180192"/>
                </a:lnTo>
                <a:lnTo>
                  <a:pt x="1414458" y="1403074"/>
                </a:lnTo>
                <a:lnTo>
                  <a:pt x="1414463" y="1414466"/>
                </a:lnTo>
                <a:lnTo>
                  <a:pt x="1283335" y="1283338"/>
                </a:lnTo>
                <a:lnTo>
                  <a:pt x="1283334" y="1283199"/>
                </a:lnTo>
                <a:lnTo>
                  <a:pt x="1400476" y="1166058"/>
                </a:lnTo>
                <a:lnTo>
                  <a:pt x="1386677" y="1152259"/>
                </a:lnTo>
                <a:lnTo>
                  <a:pt x="1154087" y="1152076"/>
                </a:lnTo>
                <a:lnTo>
                  <a:pt x="1152074" y="1152077"/>
                </a:lnTo>
                <a:lnTo>
                  <a:pt x="1020950" y="1020953"/>
                </a:lnTo>
                <a:lnTo>
                  <a:pt x="1154077" y="1020962"/>
                </a:lnTo>
                <a:lnTo>
                  <a:pt x="1255386" y="1020968"/>
                </a:lnTo>
                <a:lnTo>
                  <a:pt x="1124188" y="889770"/>
                </a:lnTo>
                <a:lnTo>
                  <a:pt x="889711" y="889714"/>
                </a:lnTo>
                <a:lnTo>
                  <a:pt x="758439" y="758442"/>
                </a:lnTo>
                <a:lnTo>
                  <a:pt x="758407" y="628427"/>
                </a:lnTo>
                <a:lnTo>
                  <a:pt x="757963" y="628871"/>
                </a:lnTo>
                <a:lnTo>
                  <a:pt x="757775" y="615307"/>
                </a:lnTo>
                <a:lnTo>
                  <a:pt x="757915" y="523497"/>
                </a:lnTo>
                <a:lnTo>
                  <a:pt x="626665" y="392247"/>
                </a:lnTo>
                <a:lnTo>
                  <a:pt x="626736" y="615351"/>
                </a:lnTo>
                <a:lnTo>
                  <a:pt x="626731" y="626734"/>
                </a:lnTo>
                <a:lnTo>
                  <a:pt x="495550" y="495553"/>
                </a:lnTo>
                <a:lnTo>
                  <a:pt x="495551" y="495414"/>
                </a:lnTo>
                <a:lnTo>
                  <a:pt x="612692" y="378274"/>
                </a:lnTo>
                <a:lnTo>
                  <a:pt x="598892" y="364474"/>
                </a:lnTo>
                <a:lnTo>
                  <a:pt x="366303" y="364292"/>
                </a:lnTo>
                <a:lnTo>
                  <a:pt x="364289" y="364291"/>
                </a:lnTo>
                <a:lnTo>
                  <a:pt x="233185" y="233188"/>
                </a:lnTo>
                <a:lnTo>
                  <a:pt x="366294" y="233177"/>
                </a:lnTo>
                <a:lnTo>
                  <a:pt x="467503" y="233085"/>
                </a:lnTo>
                <a:lnTo>
                  <a:pt x="336159" y="101741"/>
                </a:lnTo>
                <a:lnTo>
                  <a:pt x="101951" y="101953"/>
                </a:lnTo>
                <a:lnTo>
                  <a:pt x="0" y="2"/>
                </a:lnTo>
                <a:lnTo>
                  <a:pt x="101866" y="2"/>
                </a:lnTo>
                <a:lnTo>
                  <a:pt x="101825" y="90394"/>
                </a:lnTo>
                <a:lnTo>
                  <a:pt x="101949" y="101765"/>
                </a:lnTo>
                <a:lnTo>
                  <a:pt x="203715" y="2"/>
                </a:lnTo>
                <a:lnTo>
                  <a:pt x="234420" y="2"/>
                </a:lnTo>
                <a:close/>
              </a:path>
            </a:pathLst>
          </a:custGeom>
          <a:solidFill>
            <a:srgbClr val="0A8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FD33278-D743-4E08-AAB5-D934FC85B6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983505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329946276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Patter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B2F6DEE6-BB4B-0C44-9218-65EA5C0FE555}"/>
              </a:ext>
            </a:extLst>
          </p:cNvPr>
          <p:cNvSpPr/>
          <p:nvPr/>
        </p:nvSpPr>
        <p:spPr>
          <a:xfrm>
            <a:off x="9999797" y="-2"/>
            <a:ext cx="2192203" cy="2192206"/>
          </a:xfrm>
          <a:custGeom>
            <a:avLst/>
            <a:gdLst>
              <a:gd name="connsiteX0" fmla="*/ 1678201 w 2192203"/>
              <a:gd name="connsiteY0" fmla="*/ 1443783 h 2192206"/>
              <a:gd name="connsiteX1" fmla="*/ 1678101 w 2192203"/>
              <a:gd name="connsiteY1" fmla="*/ 1666670 h 2192206"/>
              <a:gd name="connsiteX2" fmla="*/ 1678225 w 2192203"/>
              <a:gd name="connsiteY2" fmla="*/ 1678042 h 2192206"/>
              <a:gd name="connsiteX3" fmla="*/ 1795343 w 2192203"/>
              <a:gd name="connsiteY3" fmla="*/ 1560925 h 2192206"/>
              <a:gd name="connsiteX4" fmla="*/ 889716 w 2192203"/>
              <a:gd name="connsiteY4" fmla="*/ 655298 h 2192206"/>
              <a:gd name="connsiteX5" fmla="*/ 889770 w 2192203"/>
              <a:gd name="connsiteY5" fmla="*/ 878339 h 2192206"/>
              <a:gd name="connsiteX6" fmla="*/ 889709 w 2192203"/>
              <a:gd name="connsiteY6" fmla="*/ 889526 h 2192206"/>
              <a:gd name="connsiteX7" fmla="*/ 1006827 w 2192203"/>
              <a:gd name="connsiteY7" fmla="*/ 772409 h 2192206"/>
              <a:gd name="connsiteX8" fmla="*/ 234418 w 2192203"/>
              <a:gd name="connsiteY8" fmla="*/ 0 h 2192206"/>
              <a:gd name="connsiteX9" fmla="*/ 2192201 w 2192203"/>
              <a:gd name="connsiteY9" fmla="*/ 0 h 2192206"/>
              <a:gd name="connsiteX10" fmla="*/ 2192201 w 2192203"/>
              <a:gd name="connsiteY10" fmla="*/ 1929854 h 2192206"/>
              <a:gd name="connsiteX11" fmla="*/ 2192203 w 2192203"/>
              <a:gd name="connsiteY11" fmla="*/ 1929856 h 2192206"/>
              <a:gd name="connsiteX12" fmla="*/ 2192203 w 2192203"/>
              <a:gd name="connsiteY12" fmla="*/ 1940763 h 2192206"/>
              <a:gd name="connsiteX13" fmla="*/ 2192201 w 2192203"/>
              <a:gd name="connsiteY13" fmla="*/ 1940763 h 2192206"/>
              <a:gd name="connsiteX14" fmla="*/ 2192201 w 2192203"/>
              <a:gd name="connsiteY14" fmla="*/ 1951314 h 2192206"/>
              <a:gd name="connsiteX15" fmla="*/ 2192203 w 2192203"/>
              <a:gd name="connsiteY15" fmla="*/ 1951312 h 2192206"/>
              <a:gd name="connsiteX16" fmla="*/ 2192203 w 2192203"/>
              <a:gd name="connsiteY16" fmla="*/ 2192206 h 2192206"/>
              <a:gd name="connsiteX17" fmla="*/ 2071826 w 2192203"/>
              <a:gd name="connsiteY17" fmla="*/ 2071829 h 2192206"/>
              <a:gd name="connsiteX18" fmla="*/ 2071826 w 2192203"/>
              <a:gd name="connsiteY18" fmla="*/ 2071691 h 2192206"/>
              <a:gd name="connsiteX19" fmla="*/ 2188967 w 2192203"/>
              <a:gd name="connsiteY19" fmla="*/ 1954549 h 2192206"/>
              <a:gd name="connsiteX20" fmla="*/ 2175168 w 2192203"/>
              <a:gd name="connsiteY20" fmla="*/ 1940750 h 2192206"/>
              <a:gd name="connsiteX21" fmla="*/ 1942577 w 2192203"/>
              <a:gd name="connsiteY21" fmla="*/ 1940566 h 2192206"/>
              <a:gd name="connsiteX22" fmla="*/ 1940564 w 2192203"/>
              <a:gd name="connsiteY22" fmla="*/ 1940566 h 2192206"/>
              <a:gd name="connsiteX23" fmla="*/ 1809461 w 2192203"/>
              <a:gd name="connsiteY23" fmla="*/ 1809464 h 2192206"/>
              <a:gd name="connsiteX24" fmla="*/ 1942569 w 2192203"/>
              <a:gd name="connsiteY24" fmla="*/ 1809452 h 2192206"/>
              <a:gd name="connsiteX25" fmla="*/ 2043778 w 2192203"/>
              <a:gd name="connsiteY25" fmla="*/ 1809360 h 2192206"/>
              <a:gd name="connsiteX26" fmla="*/ 1912434 w 2192203"/>
              <a:gd name="connsiteY26" fmla="*/ 1678016 h 2192206"/>
              <a:gd name="connsiteX27" fmla="*/ 1678227 w 2192203"/>
              <a:gd name="connsiteY27" fmla="*/ 1678229 h 2192206"/>
              <a:gd name="connsiteX28" fmla="*/ 1546976 w 2192203"/>
              <a:gd name="connsiteY28" fmla="*/ 1546979 h 2192206"/>
              <a:gd name="connsiteX29" fmla="*/ 1546938 w 2192203"/>
              <a:gd name="connsiteY29" fmla="*/ 1415672 h 2192206"/>
              <a:gd name="connsiteX30" fmla="*/ 1545876 w 2192203"/>
              <a:gd name="connsiteY30" fmla="*/ 1416733 h 2192206"/>
              <a:gd name="connsiteX31" fmla="*/ 1545813 w 2192203"/>
              <a:gd name="connsiteY31" fmla="*/ 1403299 h 2192206"/>
              <a:gd name="connsiteX32" fmla="*/ 1545759 w 2192203"/>
              <a:gd name="connsiteY32" fmla="*/ 1311341 h 2192206"/>
              <a:gd name="connsiteX33" fmla="*/ 1414610 w 2192203"/>
              <a:gd name="connsiteY33" fmla="*/ 1180192 h 2192206"/>
              <a:gd name="connsiteX34" fmla="*/ 1414458 w 2192203"/>
              <a:gd name="connsiteY34" fmla="*/ 1403074 h 2192206"/>
              <a:gd name="connsiteX35" fmla="*/ 1414463 w 2192203"/>
              <a:gd name="connsiteY35" fmla="*/ 1414466 h 2192206"/>
              <a:gd name="connsiteX36" fmla="*/ 1283335 w 2192203"/>
              <a:gd name="connsiteY36" fmla="*/ 1283338 h 2192206"/>
              <a:gd name="connsiteX37" fmla="*/ 1283334 w 2192203"/>
              <a:gd name="connsiteY37" fmla="*/ 1283199 h 2192206"/>
              <a:gd name="connsiteX38" fmla="*/ 1400476 w 2192203"/>
              <a:gd name="connsiteY38" fmla="*/ 1166058 h 2192206"/>
              <a:gd name="connsiteX39" fmla="*/ 1386677 w 2192203"/>
              <a:gd name="connsiteY39" fmla="*/ 1152259 h 2192206"/>
              <a:gd name="connsiteX40" fmla="*/ 1154087 w 2192203"/>
              <a:gd name="connsiteY40" fmla="*/ 1152076 h 2192206"/>
              <a:gd name="connsiteX41" fmla="*/ 1152074 w 2192203"/>
              <a:gd name="connsiteY41" fmla="*/ 1152077 h 2192206"/>
              <a:gd name="connsiteX42" fmla="*/ 1020950 w 2192203"/>
              <a:gd name="connsiteY42" fmla="*/ 1020953 h 2192206"/>
              <a:gd name="connsiteX43" fmla="*/ 1154077 w 2192203"/>
              <a:gd name="connsiteY43" fmla="*/ 1020962 h 2192206"/>
              <a:gd name="connsiteX44" fmla="*/ 1255386 w 2192203"/>
              <a:gd name="connsiteY44" fmla="*/ 1020968 h 2192206"/>
              <a:gd name="connsiteX45" fmla="*/ 1124188 w 2192203"/>
              <a:gd name="connsiteY45" fmla="*/ 889770 h 2192206"/>
              <a:gd name="connsiteX46" fmla="*/ 889711 w 2192203"/>
              <a:gd name="connsiteY46" fmla="*/ 889714 h 2192206"/>
              <a:gd name="connsiteX47" fmla="*/ 758439 w 2192203"/>
              <a:gd name="connsiteY47" fmla="*/ 758442 h 2192206"/>
              <a:gd name="connsiteX48" fmla="*/ 758407 w 2192203"/>
              <a:gd name="connsiteY48" fmla="*/ 628427 h 2192206"/>
              <a:gd name="connsiteX49" fmla="*/ 757963 w 2192203"/>
              <a:gd name="connsiteY49" fmla="*/ 628871 h 2192206"/>
              <a:gd name="connsiteX50" fmla="*/ 757775 w 2192203"/>
              <a:gd name="connsiteY50" fmla="*/ 615307 h 2192206"/>
              <a:gd name="connsiteX51" fmla="*/ 757915 w 2192203"/>
              <a:gd name="connsiteY51" fmla="*/ 523497 h 2192206"/>
              <a:gd name="connsiteX52" fmla="*/ 626665 w 2192203"/>
              <a:gd name="connsiteY52" fmla="*/ 392247 h 2192206"/>
              <a:gd name="connsiteX53" fmla="*/ 626736 w 2192203"/>
              <a:gd name="connsiteY53" fmla="*/ 615351 h 2192206"/>
              <a:gd name="connsiteX54" fmla="*/ 626731 w 2192203"/>
              <a:gd name="connsiteY54" fmla="*/ 626734 h 2192206"/>
              <a:gd name="connsiteX55" fmla="*/ 495550 w 2192203"/>
              <a:gd name="connsiteY55" fmla="*/ 495553 h 2192206"/>
              <a:gd name="connsiteX56" fmla="*/ 495551 w 2192203"/>
              <a:gd name="connsiteY56" fmla="*/ 495414 h 2192206"/>
              <a:gd name="connsiteX57" fmla="*/ 612692 w 2192203"/>
              <a:gd name="connsiteY57" fmla="*/ 378274 h 2192206"/>
              <a:gd name="connsiteX58" fmla="*/ 598892 w 2192203"/>
              <a:gd name="connsiteY58" fmla="*/ 364474 h 2192206"/>
              <a:gd name="connsiteX59" fmla="*/ 366303 w 2192203"/>
              <a:gd name="connsiteY59" fmla="*/ 364292 h 2192206"/>
              <a:gd name="connsiteX60" fmla="*/ 364289 w 2192203"/>
              <a:gd name="connsiteY60" fmla="*/ 364291 h 2192206"/>
              <a:gd name="connsiteX61" fmla="*/ 233185 w 2192203"/>
              <a:gd name="connsiteY61" fmla="*/ 233188 h 2192206"/>
              <a:gd name="connsiteX62" fmla="*/ 366294 w 2192203"/>
              <a:gd name="connsiteY62" fmla="*/ 233177 h 2192206"/>
              <a:gd name="connsiteX63" fmla="*/ 467503 w 2192203"/>
              <a:gd name="connsiteY63" fmla="*/ 233085 h 2192206"/>
              <a:gd name="connsiteX64" fmla="*/ 336159 w 2192203"/>
              <a:gd name="connsiteY64" fmla="*/ 101741 h 2192206"/>
              <a:gd name="connsiteX65" fmla="*/ 101951 w 2192203"/>
              <a:gd name="connsiteY65" fmla="*/ 101953 h 2192206"/>
              <a:gd name="connsiteX66" fmla="*/ 0 w 2192203"/>
              <a:gd name="connsiteY66" fmla="*/ 2 h 2192206"/>
              <a:gd name="connsiteX67" fmla="*/ 101866 w 2192203"/>
              <a:gd name="connsiteY67" fmla="*/ 2 h 2192206"/>
              <a:gd name="connsiteX68" fmla="*/ 101825 w 2192203"/>
              <a:gd name="connsiteY68" fmla="*/ 90394 h 2192206"/>
              <a:gd name="connsiteX69" fmla="*/ 101949 w 2192203"/>
              <a:gd name="connsiteY69" fmla="*/ 101765 h 2192206"/>
              <a:gd name="connsiteX70" fmla="*/ 203715 w 2192203"/>
              <a:gd name="connsiteY70" fmla="*/ 2 h 2192206"/>
              <a:gd name="connsiteX71" fmla="*/ 234420 w 2192203"/>
              <a:gd name="connsiteY71" fmla="*/ 2 h 219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192203" h="2192206">
                <a:moveTo>
                  <a:pt x="1678201" y="1443783"/>
                </a:moveTo>
                <a:lnTo>
                  <a:pt x="1678101" y="1666670"/>
                </a:lnTo>
                <a:lnTo>
                  <a:pt x="1678225" y="1678042"/>
                </a:lnTo>
                <a:lnTo>
                  <a:pt x="1795343" y="1560925"/>
                </a:lnTo>
                <a:close/>
                <a:moveTo>
                  <a:pt x="889716" y="655298"/>
                </a:moveTo>
                <a:lnTo>
                  <a:pt x="889770" y="878339"/>
                </a:lnTo>
                <a:lnTo>
                  <a:pt x="889709" y="889526"/>
                </a:lnTo>
                <a:lnTo>
                  <a:pt x="1006827" y="772409"/>
                </a:lnTo>
                <a:close/>
                <a:moveTo>
                  <a:pt x="234418" y="0"/>
                </a:moveTo>
                <a:lnTo>
                  <a:pt x="2192201" y="0"/>
                </a:lnTo>
                <a:lnTo>
                  <a:pt x="2192201" y="1929854"/>
                </a:lnTo>
                <a:lnTo>
                  <a:pt x="2192203" y="1929856"/>
                </a:lnTo>
                <a:lnTo>
                  <a:pt x="2192203" y="1940763"/>
                </a:lnTo>
                <a:lnTo>
                  <a:pt x="2192201" y="1940763"/>
                </a:lnTo>
                <a:lnTo>
                  <a:pt x="2192201" y="1951314"/>
                </a:lnTo>
                <a:lnTo>
                  <a:pt x="2192203" y="1951312"/>
                </a:lnTo>
                <a:lnTo>
                  <a:pt x="2192203" y="2192206"/>
                </a:lnTo>
                <a:lnTo>
                  <a:pt x="2071826" y="2071829"/>
                </a:lnTo>
                <a:lnTo>
                  <a:pt x="2071826" y="2071691"/>
                </a:lnTo>
                <a:lnTo>
                  <a:pt x="2188967" y="1954549"/>
                </a:lnTo>
                <a:lnTo>
                  <a:pt x="2175168" y="1940750"/>
                </a:lnTo>
                <a:lnTo>
                  <a:pt x="1942577" y="1940566"/>
                </a:lnTo>
                <a:lnTo>
                  <a:pt x="1940564" y="1940566"/>
                </a:lnTo>
                <a:lnTo>
                  <a:pt x="1809461" y="1809464"/>
                </a:lnTo>
                <a:lnTo>
                  <a:pt x="1942569" y="1809452"/>
                </a:lnTo>
                <a:lnTo>
                  <a:pt x="2043778" y="1809360"/>
                </a:lnTo>
                <a:lnTo>
                  <a:pt x="1912434" y="1678016"/>
                </a:lnTo>
                <a:lnTo>
                  <a:pt x="1678227" y="1678229"/>
                </a:lnTo>
                <a:lnTo>
                  <a:pt x="1546976" y="1546979"/>
                </a:lnTo>
                <a:lnTo>
                  <a:pt x="1546938" y="1415672"/>
                </a:lnTo>
                <a:lnTo>
                  <a:pt x="1545876" y="1416733"/>
                </a:lnTo>
                <a:lnTo>
                  <a:pt x="1545813" y="1403299"/>
                </a:lnTo>
                <a:lnTo>
                  <a:pt x="1545759" y="1311341"/>
                </a:lnTo>
                <a:lnTo>
                  <a:pt x="1414610" y="1180192"/>
                </a:lnTo>
                <a:lnTo>
                  <a:pt x="1414458" y="1403074"/>
                </a:lnTo>
                <a:lnTo>
                  <a:pt x="1414463" y="1414466"/>
                </a:lnTo>
                <a:lnTo>
                  <a:pt x="1283335" y="1283338"/>
                </a:lnTo>
                <a:lnTo>
                  <a:pt x="1283334" y="1283199"/>
                </a:lnTo>
                <a:lnTo>
                  <a:pt x="1400476" y="1166058"/>
                </a:lnTo>
                <a:lnTo>
                  <a:pt x="1386677" y="1152259"/>
                </a:lnTo>
                <a:lnTo>
                  <a:pt x="1154087" y="1152076"/>
                </a:lnTo>
                <a:lnTo>
                  <a:pt x="1152074" y="1152077"/>
                </a:lnTo>
                <a:lnTo>
                  <a:pt x="1020950" y="1020953"/>
                </a:lnTo>
                <a:lnTo>
                  <a:pt x="1154077" y="1020962"/>
                </a:lnTo>
                <a:lnTo>
                  <a:pt x="1255386" y="1020968"/>
                </a:lnTo>
                <a:lnTo>
                  <a:pt x="1124188" y="889770"/>
                </a:lnTo>
                <a:lnTo>
                  <a:pt x="889711" y="889714"/>
                </a:lnTo>
                <a:lnTo>
                  <a:pt x="758439" y="758442"/>
                </a:lnTo>
                <a:lnTo>
                  <a:pt x="758407" y="628427"/>
                </a:lnTo>
                <a:lnTo>
                  <a:pt x="757963" y="628871"/>
                </a:lnTo>
                <a:lnTo>
                  <a:pt x="757775" y="615307"/>
                </a:lnTo>
                <a:lnTo>
                  <a:pt x="757915" y="523497"/>
                </a:lnTo>
                <a:lnTo>
                  <a:pt x="626665" y="392247"/>
                </a:lnTo>
                <a:lnTo>
                  <a:pt x="626736" y="615351"/>
                </a:lnTo>
                <a:lnTo>
                  <a:pt x="626731" y="626734"/>
                </a:lnTo>
                <a:lnTo>
                  <a:pt x="495550" y="495553"/>
                </a:lnTo>
                <a:lnTo>
                  <a:pt x="495551" y="495414"/>
                </a:lnTo>
                <a:lnTo>
                  <a:pt x="612692" y="378274"/>
                </a:lnTo>
                <a:lnTo>
                  <a:pt x="598892" y="364474"/>
                </a:lnTo>
                <a:lnTo>
                  <a:pt x="366303" y="364292"/>
                </a:lnTo>
                <a:lnTo>
                  <a:pt x="364289" y="364291"/>
                </a:lnTo>
                <a:lnTo>
                  <a:pt x="233185" y="233188"/>
                </a:lnTo>
                <a:lnTo>
                  <a:pt x="366294" y="233177"/>
                </a:lnTo>
                <a:lnTo>
                  <a:pt x="467503" y="233085"/>
                </a:lnTo>
                <a:lnTo>
                  <a:pt x="336159" y="101741"/>
                </a:lnTo>
                <a:lnTo>
                  <a:pt x="101951" y="101953"/>
                </a:lnTo>
                <a:lnTo>
                  <a:pt x="0" y="2"/>
                </a:lnTo>
                <a:lnTo>
                  <a:pt x="101866" y="2"/>
                </a:lnTo>
                <a:lnTo>
                  <a:pt x="101825" y="90394"/>
                </a:lnTo>
                <a:lnTo>
                  <a:pt x="101949" y="101765"/>
                </a:lnTo>
                <a:lnTo>
                  <a:pt x="203715" y="2"/>
                </a:lnTo>
                <a:lnTo>
                  <a:pt x="234420" y="2"/>
                </a:lnTo>
                <a:close/>
              </a:path>
            </a:pathLst>
          </a:custGeom>
          <a:solidFill>
            <a:srgbClr val="EA8C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1809FBF-8300-4706-8CB7-D355B868A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983505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1754897738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atter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B2F6DEE6-BB4B-0C44-9218-65EA5C0FE555}"/>
              </a:ext>
            </a:extLst>
          </p:cNvPr>
          <p:cNvSpPr/>
          <p:nvPr/>
        </p:nvSpPr>
        <p:spPr>
          <a:xfrm>
            <a:off x="9999797" y="-2"/>
            <a:ext cx="2192203" cy="2192206"/>
          </a:xfrm>
          <a:custGeom>
            <a:avLst/>
            <a:gdLst>
              <a:gd name="connsiteX0" fmla="*/ 1678201 w 2192203"/>
              <a:gd name="connsiteY0" fmla="*/ 1443783 h 2192206"/>
              <a:gd name="connsiteX1" fmla="*/ 1678101 w 2192203"/>
              <a:gd name="connsiteY1" fmla="*/ 1666670 h 2192206"/>
              <a:gd name="connsiteX2" fmla="*/ 1678225 w 2192203"/>
              <a:gd name="connsiteY2" fmla="*/ 1678042 h 2192206"/>
              <a:gd name="connsiteX3" fmla="*/ 1795343 w 2192203"/>
              <a:gd name="connsiteY3" fmla="*/ 1560925 h 2192206"/>
              <a:gd name="connsiteX4" fmla="*/ 889716 w 2192203"/>
              <a:gd name="connsiteY4" fmla="*/ 655298 h 2192206"/>
              <a:gd name="connsiteX5" fmla="*/ 889770 w 2192203"/>
              <a:gd name="connsiteY5" fmla="*/ 878339 h 2192206"/>
              <a:gd name="connsiteX6" fmla="*/ 889709 w 2192203"/>
              <a:gd name="connsiteY6" fmla="*/ 889526 h 2192206"/>
              <a:gd name="connsiteX7" fmla="*/ 1006827 w 2192203"/>
              <a:gd name="connsiteY7" fmla="*/ 772409 h 2192206"/>
              <a:gd name="connsiteX8" fmla="*/ 234418 w 2192203"/>
              <a:gd name="connsiteY8" fmla="*/ 0 h 2192206"/>
              <a:gd name="connsiteX9" fmla="*/ 2192201 w 2192203"/>
              <a:gd name="connsiteY9" fmla="*/ 0 h 2192206"/>
              <a:gd name="connsiteX10" fmla="*/ 2192201 w 2192203"/>
              <a:gd name="connsiteY10" fmla="*/ 1929854 h 2192206"/>
              <a:gd name="connsiteX11" fmla="*/ 2192203 w 2192203"/>
              <a:gd name="connsiteY11" fmla="*/ 1929856 h 2192206"/>
              <a:gd name="connsiteX12" fmla="*/ 2192203 w 2192203"/>
              <a:gd name="connsiteY12" fmla="*/ 1940763 h 2192206"/>
              <a:gd name="connsiteX13" fmla="*/ 2192201 w 2192203"/>
              <a:gd name="connsiteY13" fmla="*/ 1940763 h 2192206"/>
              <a:gd name="connsiteX14" fmla="*/ 2192201 w 2192203"/>
              <a:gd name="connsiteY14" fmla="*/ 1951314 h 2192206"/>
              <a:gd name="connsiteX15" fmla="*/ 2192203 w 2192203"/>
              <a:gd name="connsiteY15" fmla="*/ 1951312 h 2192206"/>
              <a:gd name="connsiteX16" fmla="*/ 2192203 w 2192203"/>
              <a:gd name="connsiteY16" fmla="*/ 2192206 h 2192206"/>
              <a:gd name="connsiteX17" fmla="*/ 2071826 w 2192203"/>
              <a:gd name="connsiteY17" fmla="*/ 2071829 h 2192206"/>
              <a:gd name="connsiteX18" fmla="*/ 2071826 w 2192203"/>
              <a:gd name="connsiteY18" fmla="*/ 2071691 h 2192206"/>
              <a:gd name="connsiteX19" fmla="*/ 2188967 w 2192203"/>
              <a:gd name="connsiteY19" fmla="*/ 1954549 h 2192206"/>
              <a:gd name="connsiteX20" fmla="*/ 2175168 w 2192203"/>
              <a:gd name="connsiteY20" fmla="*/ 1940750 h 2192206"/>
              <a:gd name="connsiteX21" fmla="*/ 1942577 w 2192203"/>
              <a:gd name="connsiteY21" fmla="*/ 1940566 h 2192206"/>
              <a:gd name="connsiteX22" fmla="*/ 1940564 w 2192203"/>
              <a:gd name="connsiteY22" fmla="*/ 1940566 h 2192206"/>
              <a:gd name="connsiteX23" fmla="*/ 1809461 w 2192203"/>
              <a:gd name="connsiteY23" fmla="*/ 1809464 h 2192206"/>
              <a:gd name="connsiteX24" fmla="*/ 1942569 w 2192203"/>
              <a:gd name="connsiteY24" fmla="*/ 1809452 h 2192206"/>
              <a:gd name="connsiteX25" fmla="*/ 2043778 w 2192203"/>
              <a:gd name="connsiteY25" fmla="*/ 1809360 h 2192206"/>
              <a:gd name="connsiteX26" fmla="*/ 1912434 w 2192203"/>
              <a:gd name="connsiteY26" fmla="*/ 1678016 h 2192206"/>
              <a:gd name="connsiteX27" fmla="*/ 1678227 w 2192203"/>
              <a:gd name="connsiteY27" fmla="*/ 1678229 h 2192206"/>
              <a:gd name="connsiteX28" fmla="*/ 1546976 w 2192203"/>
              <a:gd name="connsiteY28" fmla="*/ 1546979 h 2192206"/>
              <a:gd name="connsiteX29" fmla="*/ 1546938 w 2192203"/>
              <a:gd name="connsiteY29" fmla="*/ 1415672 h 2192206"/>
              <a:gd name="connsiteX30" fmla="*/ 1545876 w 2192203"/>
              <a:gd name="connsiteY30" fmla="*/ 1416733 h 2192206"/>
              <a:gd name="connsiteX31" fmla="*/ 1545813 w 2192203"/>
              <a:gd name="connsiteY31" fmla="*/ 1403299 h 2192206"/>
              <a:gd name="connsiteX32" fmla="*/ 1545759 w 2192203"/>
              <a:gd name="connsiteY32" fmla="*/ 1311341 h 2192206"/>
              <a:gd name="connsiteX33" fmla="*/ 1414610 w 2192203"/>
              <a:gd name="connsiteY33" fmla="*/ 1180192 h 2192206"/>
              <a:gd name="connsiteX34" fmla="*/ 1414458 w 2192203"/>
              <a:gd name="connsiteY34" fmla="*/ 1403074 h 2192206"/>
              <a:gd name="connsiteX35" fmla="*/ 1414463 w 2192203"/>
              <a:gd name="connsiteY35" fmla="*/ 1414466 h 2192206"/>
              <a:gd name="connsiteX36" fmla="*/ 1283335 w 2192203"/>
              <a:gd name="connsiteY36" fmla="*/ 1283338 h 2192206"/>
              <a:gd name="connsiteX37" fmla="*/ 1283334 w 2192203"/>
              <a:gd name="connsiteY37" fmla="*/ 1283199 h 2192206"/>
              <a:gd name="connsiteX38" fmla="*/ 1400476 w 2192203"/>
              <a:gd name="connsiteY38" fmla="*/ 1166058 h 2192206"/>
              <a:gd name="connsiteX39" fmla="*/ 1386677 w 2192203"/>
              <a:gd name="connsiteY39" fmla="*/ 1152259 h 2192206"/>
              <a:gd name="connsiteX40" fmla="*/ 1154087 w 2192203"/>
              <a:gd name="connsiteY40" fmla="*/ 1152076 h 2192206"/>
              <a:gd name="connsiteX41" fmla="*/ 1152074 w 2192203"/>
              <a:gd name="connsiteY41" fmla="*/ 1152077 h 2192206"/>
              <a:gd name="connsiteX42" fmla="*/ 1020950 w 2192203"/>
              <a:gd name="connsiteY42" fmla="*/ 1020953 h 2192206"/>
              <a:gd name="connsiteX43" fmla="*/ 1154077 w 2192203"/>
              <a:gd name="connsiteY43" fmla="*/ 1020962 h 2192206"/>
              <a:gd name="connsiteX44" fmla="*/ 1255386 w 2192203"/>
              <a:gd name="connsiteY44" fmla="*/ 1020968 h 2192206"/>
              <a:gd name="connsiteX45" fmla="*/ 1124188 w 2192203"/>
              <a:gd name="connsiteY45" fmla="*/ 889770 h 2192206"/>
              <a:gd name="connsiteX46" fmla="*/ 889711 w 2192203"/>
              <a:gd name="connsiteY46" fmla="*/ 889714 h 2192206"/>
              <a:gd name="connsiteX47" fmla="*/ 758439 w 2192203"/>
              <a:gd name="connsiteY47" fmla="*/ 758442 h 2192206"/>
              <a:gd name="connsiteX48" fmla="*/ 758407 w 2192203"/>
              <a:gd name="connsiteY48" fmla="*/ 628427 h 2192206"/>
              <a:gd name="connsiteX49" fmla="*/ 757963 w 2192203"/>
              <a:gd name="connsiteY49" fmla="*/ 628871 h 2192206"/>
              <a:gd name="connsiteX50" fmla="*/ 757775 w 2192203"/>
              <a:gd name="connsiteY50" fmla="*/ 615307 h 2192206"/>
              <a:gd name="connsiteX51" fmla="*/ 757915 w 2192203"/>
              <a:gd name="connsiteY51" fmla="*/ 523497 h 2192206"/>
              <a:gd name="connsiteX52" fmla="*/ 626665 w 2192203"/>
              <a:gd name="connsiteY52" fmla="*/ 392247 h 2192206"/>
              <a:gd name="connsiteX53" fmla="*/ 626736 w 2192203"/>
              <a:gd name="connsiteY53" fmla="*/ 615351 h 2192206"/>
              <a:gd name="connsiteX54" fmla="*/ 626731 w 2192203"/>
              <a:gd name="connsiteY54" fmla="*/ 626734 h 2192206"/>
              <a:gd name="connsiteX55" fmla="*/ 495550 w 2192203"/>
              <a:gd name="connsiteY55" fmla="*/ 495553 h 2192206"/>
              <a:gd name="connsiteX56" fmla="*/ 495551 w 2192203"/>
              <a:gd name="connsiteY56" fmla="*/ 495414 h 2192206"/>
              <a:gd name="connsiteX57" fmla="*/ 612692 w 2192203"/>
              <a:gd name="connsiteY57" fmla="*/ 378274 h 2192206"/>
              <a:gd name="connsiteX58" fmla="*/ 598892 w 2192203"/>
              <a:gd name="connsiteY58" fmla="*/ 364474 h 2192206"/>
              <a:gd name="connsiteX59" fmla="*/ 366303 w 2192203"/>
              <a:gd name="connsiteY59" fmla="*/ 364292 h 2192206"/>
              <a:gd name="connsiteX60" fmla="*/ 364289 w 2192203"/>
              <a:gd name="connsiteY60" fmla="*/ 364291 h 2192206"/>
              <a:gd name="connsiteX61" fmla="*/ 233185 w 2192203"/>
              <a:gd name="connsiteY61" fmla="*/ 233188 h 2192206"/>
              <a:gd name="connsiteX62" fmla="*/ 366294 w 2192203"/>
              <a:gd name="connsiteY62" fmla="*/ 233177 h 2192206"/>
              <a:gd name="connsiteX63" fmla="*/ 467503 w 2192203"/>
              <a:gd name="connsiteY63" fmla="*/ 233085 h 2192206"/>
              <a:gd name="connsiteX64" fmla="*/ 336159 w 2192203"/>
              <a:gd name="connsiteY64" fmla="*/ 101741 h 2192206"/>
              <a:gd name="connsiteX65" fmla="*/ 101951 w 2192203"/>
              <a:gd name="connsiteY65" fmla="*/ 101953 h 2192206"/>
              <a:gd name="connsiteX66" fmla="*/ 0 w 2192203"/>
              <a:gd name="connsiteY66" fmla="*/ 2 h 2192206"/>
              <a:gd name="connsiteX67" fmla="*/ 101866 w 2192203"/>
              <a:gd name="connsiteY67" fmla="*/ 2 h 2192206"/>
              <a:gd name="connsiteX68" fmla="*/ 101825 w 2192203"/>
              <a:gd name="connsiteY68" fmla="*/ 90394 h 2192206"/>
              <a:gd name="connsiteX69" fmla="*/ 101949 w 2192203"/>
              <a:gd name="connsiteY69" fmla="*/ 101765 h 2192206"/>
              <a:gd name="connsiteX70" fmla="*/ 203715 w 2192203"/>
              <a:gd name="connsiteY70" fmla="*/ 2 h 2192206"/>
              <a:gd name="connsiteX71" fmla="*/ 234420 w 2192203"/>
              <a:gd name="connsiteY71" fmla="*/ 2 h 219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192203" h="2192206">
                <a:moveTo>
                  <a:pt x="1678201" y="1443783"/>
                </a:moveTo>
                <a:lnTo>
                  <a:pt x="1678101" y="1666670"/>
                </a:lnTo>
                <a:lnTo>
                  <a:pt x="1678225" y="1678042"/>
                </a:lnTo>
                <a:lnTo>
                  <a:pt x="1795343" y="1560925"/>
                </a:lnTo>
                <a:close/>
                <a:moveTo>
                  <a:pt x="889716" y="655298"/>
                </a:moveTo>
                <a:lnTo>
                  <a:pt x="889770" y="878339"/>
                </a:lnTo>
                <a:lnTo>
                  <a:pt x="889709" y="889526"/>
                </a:lnTo>
                <a:lnTo>
                  <a:pt x="1006827" y="772409"/>
                </a:lnTo>
                <a:close/>
                <a:moveTo>
                  <a:pt x="234418" y="0"/>
                </a:moveTo>
                <a:lnTo>
                  <a:pt x="2192201" y="0"/>
                </a:lnTo>
                <a:lnTo>
                  <a:pt x="2192201" y="1929854"/>
                </a:lnTo>
                <a:lnTo>
                  <a:pt x="2192203" y="1929856"/>
                </a:lnTo>
                <a:lnTo>
                  <a:pt x="2192203" y="1940763"/>
                </a:lnTo>
                <a:lnTo>
                  <a:pt x="2192201" y="1940763"/>
                </a:lnTo>
                <a:lnTo>
                  <a:pt x="2192201" y="1951314"/>
                </a:lnTo>
                <a:lnTo>
                  <a:pt x="2192203" y="1951312"/>
                </a:lnTo>
                <a:lnTo>
                  <a:pt x="2192203" y="2192206"/>
                </a:lnTo>
                <a:lnTo>
                  <a:pt x="2071826" y="2071829"/>
                </a:lnTo>
                <a:lnTo>
                  <a:pt x="2071826" y="2071691"/>
                </a:lnTo>
                <a:lnTo>
                  <a:pt x="2188967" y="1954549"/>
                </a:lnTo>
                <a:lnTo>
                  <a:pt x="2175168" y="1940750"/>
                </a:lnTo>
                <a:lnTo>
                  <a:pt x="1942577" y="1940566"/>
                </a:lnTo>
                <a:lnTo>
                  <a:pt x="1940564" y="1940566"/>
                </a:lnTo>
                <a:lnTo>
                  <a:pt x="1809461" y="1809464"/>
                </a:lnTo>
                <a:lnTo>
                  <a:pt x="1942569" y="1809452"/>
                </a:lnTo>
                <a:lnTo>
                  <a:pt x="2043778" y="1809360"/>
                </a:lnTo>
                <a:lnTo>
                  <a:pt x="1912434" y="1678016"/>
                </a:lnTo>
                <a:lnTo>
                  <a:pt x="1678227" y="1678229"/>
                </a:lnTo>
                <a:lnTo>
                  <a:pt x="1546976" y="1546979"/>
                </a:lnTo>
                <a:lnTo>
                  <a:pt x="1546938" y="1415672"/>
                </a:lnTo>
                <a:lnTo>
                  <a:pt x="1545876" y="1416733"/>
                </a:lnTo>
                <a:lnTo>
                  <a:pt x="1545813" y="1403299"/>
                </a:lnTo>
                <a:lnTo>
                  <a:pt x="1545759" y="1311341"/>
                </a:lnTo>
                <a:lnTo>
                  <a:pt x="1414610" y="1180192"/>
                </a:lnTo>
                <a:lnTo>
                  <a:pt x="1414458" y="1403074"/>
                </a:lnTo>
                <a:lnTo>
                  <a:pt x="1414463" y="1414466"/>
                </a:lnTo>
                <a:lnTo>
                  <a:pt x="1283335" y="1283338"/>
                </a:lnTo>
                <a:lnTo>
                  <a:pt x="1283334" y="1283199"/>
                </a:lnTo>
                <a:lnTo>
                  <a:pt x="1400476" y="1166058"/>
                </a:lnTo>
                <a:lnTo>
                  <a:pt x="1386677" y="1152259"/>
                </a:lnTo>
                <a:lnTo>
                  <a:pt x="1154087" y="1152076"/>
                </a:lnTo>
                <a:lnTo>
                  <a:pt x="1152074" y="1152077"/>
                </a:lnTo>
                <a:lnTo>
                  <a:pt x="1020950" y="1020953"/>
                </a:lnTo>
                <a:lnTo>
                  <a:pt x="1154077" y="1020962"/>
                </a:lnTo>
                <a:lnTo>
                  <a:pt x="1255386" y="1020968"/>
                </a:lnTo>
                <a:lnTo>
                  <a:pt x="1124188" y="889770"/>
                </a:lnTo>
                <a:lnTo>
                  <a:pt x="889711" y="889714"/>
                </a:lnTo>
                <a:lnTo>
                  <a:pt x="758439" y="758442"/>
                </a:lnTo>
                <a:lnTo>
                  <a:pt x="758407" y="628427"/>
                </a:lnTo>
                <a:lnTo>
                  <a:pt x="757963" y="628871"/>
                </a:lnTo>
                <a:lnTo>
                  <a:pt x="757775" y="615307"/>
                </a:lnTo>
                <a:lnTo>
                  <a:pt x="757915" y="523497"/>
                </a:lnTo>
                <a:lnTo>
                  <a:pt x="626665" y="392247"/>
                </a:lnTo>
                <a:lnTo>
                  <a:pt x="626736" y="615351"/>
                </a:lnTo>
                <a:lnTo>
                  <a:pt x="626731" y="626734"/>
                </a:lnTo>
                <a:lnTo>
                  <a:pt x="495550" y="495553"/>
                </a:lnTo>
                <a:lnTo>
                  <a:pt x="495551" y="495414"/>
                </a:lnTo>
                <a:lnTo>
                  <a:pt x="612692" y="378274"/>
                </a:lnTo>
                <a:lnTo>
                  <a:pt x="598892" y="364474"/>
                </a:lnTo>
                <a:lnTo>
                  <a:pt x="366303" y="364292"/>
                </a:lnTo>
                <a:lnTo>
                  <a:pt x="364289" y="364291"/>
                </a:lnTo>
                <a:lnTo>
                  <a:pt x="233185" y="233188"/>
                </a:lnTo>
                <a:lnTo>
                  <a:pt x="366294" y="233177"/>
                </a:lnTo>
                <a:lnTo>
                  <a:pt x="467503" y="233085"/>
                </a:lnTo>
                <a:lnTo>
                  <a:pt x="336159" y="101741"/>
                </a:lnTo>
                <a:lnTo>
                  <a:pt x="101951" y="101953"/>
                </a:lnTo>
                <a:lnTo>
                  <a:pt x="0" y="2"/>
                </a:lnTo>
                <a:lnTo>
                  <a:pt x="101866" y="2"/>
                </a:lnTo>
                <a:lnTo>
                  <a:pt x="101825" y="90394"/>
                </a:lnTo>
                <a:lnTo>
                  <a:pt x="101949" y="101765"/>
                </a:lnTo>
                <a:lnTo>
                  <a:pt x="203715" y="2"/>
                </a:lnTo>
                <a:lnTo>
                  <a:pt x="234420" y="2"/>
                </a:lnTo>
                <a:close/>
              </a:path>
            </a:pathLst>
          </a:custGeom>
          <a:solidFill>
            <a:srgbClr val="EA6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D7572E-9FFE-485E-8D79-BF0908155E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983505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197561597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Patter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B2F6DEE6-BB4B-0C44-9218-65EA5C0FE555}"/>
              </a:ext>
            </a:extLst>
          </p:cNvPr>
          <p:cNvSpPr/>
          <p:nvPr/>
        </p:nvSpPr>
        <p:spPr>
          <a:xfrm>
            <a:off x="9999797" y="-2"/>
            <a:ext cx="2192203" cy="2192206"/>
          </a:xfrm>
          <a:custGeom>
            <a:avLst/>
            <a:gdLst>
              <a:gd name="connsiteX0" fmla="*/ 1678201 w 2192203"/>
              <a:gd name="connsiteY0" fmla="*/ 1443783 h 2192206"/>
              <a:gd name="connsiteX1" fmla="*/ 1678101 w 2192203"/>
              <a:gd name="connsiteY1" fmla="*/ 1666670 h 2192206"/>
              <a:gd name="connsiteX2" fmla="*/ 1678225 w 2192203"/>
              <a:gd name="connsiteY2" fmla="*/ 1678042 h 2192206"/>
              <a:gd name="connsiteX3" fmla="*/ 1795343 w 2192203"/>
              <a:gd name="connsiteY3" fmla="*/ 1560925 h 2192206"/>
              <a:gd name="connsiteX4" fmla="*/ 889716 w 2192203"/>
              <a:gd name="connsiteY4" fmla="*/ 655298 h 2192206"/>
              <a:gd name="connsiteX5" fmla="*/ 889770 w 2192203"/>
              <a:gd name="connsiteY5" fmla="*/ 878339 h 2192206"/>
              <a:gd name="connsiteX6" fmla="*/ 889709 w 2192203"/>
              <a:gd name="connsiteY6" fmla="*/ 889526 h 2192206"/>
              <a:gd name="connsiteX7" fmla="*/ 1006827 w 2192203"/>
              <a:gd name="connsiteY7" fmla="*/ 772409 h 2192206"/>
              <a:gd name="connsiteX8" fmla="*/ 234418 w 2192203"/>
              <a:gd name="connsiteY8" fmla="*/ 0 h 2192206"/>
              <a:gd name="connsiteX9" fmla="*/ 2192201 w 2192203"/>
              <a:gd name="connsiteY9" fmla="*/ 0 h 2192206"/>
              <a:gd name="connsiteX10" fmla="*/ 2192201 w 2192203"/>
              <a:gd name="connsiteY10" fmla="*/ 1929854 h 2192206"/>
              <a:gd name="connsiteX11" fmla="*/ 2192203 w 2192203"/>
              <a:gd name="connsiteY11" fmla="*/ 1929856 h 2192206"/>
              <a:gd name="connsiteX12" fmla="*/ 2192203 w 2192203"/>
              <a:gd name="connsiteY12" fmla="*/ 1940763 h 2192206"/>
              <a:gd name="connsiteX13" fmla="*/ 2192201 w 2192203"/>
              <a:gd name="connsiteY13" fmla="*/ 1940763 h 2192206"/>
              <a:gd name="connsiteX14" fmla="*/ 2192201 w 2192203"/>
              <a:gd name="connsiteY14" fmla="*/ 1951314 h 2192206"/>
              <a:gd name="connsiteX15" fmla="*/ 2192203 w 2192203"/>
              <a:gd name="connsiteY15" fmla="*/ 1951312 h 2192206"/>
              <a:gd name="connsiteX16" fmla="*/ 2192203 w 2192203"/>
              <a:gd name="connsiteY16" fmla="*/ 2192206 h 2192206"/>
              <a:gd name="connsiteX17" fmla="*/ 2071826 w 2192203"/>
              <a:gd name="connsiteY17" fmla="*/ 2071829 h 2192206"/>
              <a:gd name="connsiteX18" fmla="*/ 2071826 w 2192203"/>
              <a:gd name="connsiteY18" fmla="*/ 2071691 h 2192206"/>
              <a:gd name="connsiteX19" fmla="*/ 2188967 w 2192203"/>
              <a:gd name="connsiteY19" fmla="*/ 1954549 h 2192206"/>
              <a:gd name="connsiteX20" fmla="*/ 2175168 w 2192203"/>
              <a:gd name="connsiteY20" fmla="*/ 1940750 h 2192206"/>
              <a:gd name="connsiteX21" fmla="*/ 1942577 w 2192203"/>
              <a:gd name="connsiteY21" fmla="*/ 1940566 h 2192206"/>
              <a:gd name="connsiteX22" fmla="*/ 1940564 w 2192203"/>
              <a:gd name="connsiteY22" fmla="*/ 1940566 h 2192206"/>
              <a:gd name="connsiteX23" fmla="*/ 1809461 w 2192203"/>
              <a:gd name="connsiteY23" fmla="*/ 1809464 h 2192206"/>
              <a:gd name="connsiteX24" fmla="*/ 1942569 w 2192203"/>
              <a:gd name="connsiteY24" fmla="*/ 1809452 h 2192206"/>
              <a:gd name="connsiteX25" fmla="*/ 2043778 w 2192203"/>
              <a:gd name="connsiteY25" fmla="*/ 1809360 h 2192206"/>
              <a:gd name="connsiteX26" fmla="*/ 1912434 w 2192203"/>
              <a:gd name="connsiteY26" fmla="*/ 1678016 h 2192206"/>
              <a:gd name="connsiteX27" fmla="*/ 1678227 w 2192203"/>
              <a:gd name="connsiteY27" fmla="*/ 1678229 h 2192206"/>
              <a:gd name="connsiteX28" fmla="*/ 1546976 w 2192203"/>
              <a:gd name="connsiteY28" fmla="*/ 1546979 h 2192206"/>
              <a:gd name="connsiteX29" fmla="*/ 1546938 w 2192203"/>
              <a:gd name="connsiteY29" fmla="*/ 1415672 h 2192206"/>
              <a:gd name="connsiteX30" fmla="*/ 1545876 w 2192203"/>
              <a:gd name="connsiteY30" fmla="*/ 1416733 h 2192206"/>
              <a:gd name="connsiteX31" fmla="*/ 1545813 w 2192203"/>
              <a:gd name="connsiteY31" fmla="*/ 1403299 h 2192206"/>
              <a:gd name="connsiteX32" fmla="*/ 1545759 w 2192203"/>
              <a:gd name="connsiteY32" fmla="*/ 1311341 h 2192206"/>
              <a:gd name="connsiteX33" fmla="*/ 1414610 w 2192203"/>
              <a:gd name="connsiteY33" fmla="*/ 1180192 h 2192206"/>
              <a:gd name="connsiteX34" fmla="*/ 1414458 w 2192203"/>
              <a:gd name="connsiteY34" fmla="*/ 1403074 h 2192206"/>
              <a:gd name="connsiteX35" fmla="*/ 1414463 w 2192203"/>
              <a:gd name="connsiteY35" fmla="*/ 1414466 h 2192206"/>
              <a:gd name="connsiteX36" fmla="*/ 1283335 w 2192203"/>
              <a:gd name="connsiteY36" fmla="*/ 1283338 h 2192206"/>
              <a:gd name="connsiteX37" fmla="*/ 1283334 w 2192203"/>
              <a:gd name="connsiteY37" fmla="*/ 1283199 h 2192206"/>
              <a:gd name="connsiteX38" fmla="*/ 1400476 w 2192203"/>
              <a:gd name="connsiteY38" fmla="*/ 1166058 h 2192206"/>
              <a:gd name="connsiteX39" fmla="*/ 1386677 w 2192203"/>
              <a:gd name="connsiteY39" fmla="*/ 1152259 h 2192206"/>
              <a:gd name="connsiteX40" fmla="*/ 1154087 w 2192203"/>
              <a:gd name="connsiteY40" fmla="*/ 1152076 h 2192206"/>
              <a:gd name="connsiteX41" fmla="*/ 1152074 w 2192203"/>
              <a:gd name="connsiteY41" fmla="*/ 1152077 h 2192206"/>
              <a:gd name="connsiteX42" fmla="*/ 1020950 w 2192203"/>
              <a:gd name="connsiteY42" fmla="*/ 1020953 h 2192206"/>
              <a:gd name="connsiteX43" fmla="*/ 1154077 w 2192203"/>
              <a:gd name="connsiteY43" fmla="*/ 1020962 h 2192206"/>
              <a:gd name="connsiteX44" fmla="*/ 1255386 w 2192203"/>
              <a:gd name="connsiteY44" fmla="*/ 1020968 h 2192206"/>
              <a:gd name="connsiteX45" fmla="*/ 1124188 w 2192203"/>
              <a:gd name="connsiteY45" fmla="*/ 889770 h 2192206"/>
              <a:gd name="connsiteX46" fmla="*/ 889711 w 2192203"/>
              <a:gd name="connsiteY46" fmla="*/ 889714 h 2192206"/>
              <a:gd name="connsiteX47" fmla="*/ 758439 w 2192203"/>
              <a:gd name="connsiteY47" fmla="*/ 758442 h 2192206"/>
              <a:gd name="connsiteX48" fmla="*/ 758407 w 2192203"/>
              <a:gd name="connsiteY48" fmla="*/ 628427 h 2192206"/>
              <a:gd name="connsiteX49" fmla="*/ 757963 w 2192203"/>
              <a:gd name="connsiteY49" fmla="*/ 628871 h 2192206"/>
              <a:gd name="connsiteX50" fmla="*/ 757775 w 2192203"/>
              <a:gd name="connsiteY50" fmla="*/ 615307 h 2192206"/>
              <a:gd name="connsiteX51" fmla="*/ 757915 w 2192203"/>
              <a:gd name="connsiteY51" fmla="*/ 523497 h 2192206"/>
              <a:gd name="connsiteX52" fmla="*/ 626665 w 2192203"/>
              <a:gd name="connsiteY52" fmla="*/ 392247 h 2192206"/>
              <a:gd name="connsiteX53" fmla="*/ 626736 w 2192203"/>
              <a:gd name="connsiteY53" fmla="*/ 615351 h 2192206"/>
              <a:gd name="connsiteX54" fmla="*/ 626731 w 2192203"/>
              <a:gd name="connsiteY54" fmla="*/ 626734 h 2192206"/>
              <a:gd name="connsiteX55" fmla="*/ 495550 w 2192203"/>
              <a:gd name="connsiteY55" fmla="*/ 495553 h 2192206"/>
              <a:gd name="connsiteX56" fmla="*/ 495551 w 2192203"/>
              <a:gd name="connsiteY56" fmla="*/ 495414 h 2192206"/>
              <a:gd name="connsiteX57" fmla="*/ 612692 w 2192203"/>
              <a:gd name="connsiteY57" fmla="*/ 378274 h 2192206"/>
              <a:gd name="connsiteX58" fmla="*/ 598892 w 2192203"/>
              <a:gd name="connsiteY58" fmla="*/ 364474 h 2192206"/>
              <a:gd name="connsiteX59" fmla="*/ 366303 w 2192203"/>
              <a:gd name="connsiteY59" fmla="*/ 364292 h 2192206"/>
              <a:gd name="connsiteX60" fmla="*/ 364289 w 2192203"/>
              <a:gd name="connsiteY60" fmla="*/ 364291 h 2192206"/>
              <a:gd name="connsiteX61" fmla="*/ 233185 w 2192203"/>
              <a:gd name="connsiteY61" fmla="*/ 233188 h 2192206"/>
              <a:gd name="connsiteX62" fmla="*/ 366294 w 2192203"/>
              <a:gd name="connsiteY62" fmla="*/ 233177 h 2192206"/>
              <a:gd name="connsiteX63" fmla="*/ 467503 w 2192203"/>
              <a:gd name="connsiteY63" fmla="*/ 233085 h 2192206"/>
              <a:gd name="connsiteX64" fmla="*/ 336159 w 2192203"/>
              <a:gd name="connsiteY64" fmla="*/ 101741 h 2192206"/>
              <a:gd name="connsiteX65" fmla="*/ 101951 w 2192203"/>
              <a:gd name="connsiteY65" fmla="*/ 101953 h 2192206"/>
              <a:gd name="connsiteX66" fmla="*/ 0 w 2192203"/>
              <a:gd name="connsiteY66" fmla="*/ 2 h 2192206"/>
              <a:gd name="connsiteX67" fmla="*/ 101866 w 2192203"/>
              <a:gd name="connsiteY67" fmla="*/ 2 h 2192206"/>
              <a:gd name="connsiteX68" fmla="*/ 101825 w 2192203"/>
              <a:gd name="connsiteY68" fmla="*/ 90394 h 2192206"/>
              <a:gd name="connsiteX69" fmla="*/ 101949 w 2192203"/>
              <a:gd name="connsiteY69" fmla="*/ 101765 h 2192206"/>
              <a:gd name="connsiteX70" fmla="*/ 203715 w 2192203"/>
              <a:gd name="connsiteY70" fmla="*/ 2 h 2192206"/>
              <a:gd name="connsiteX71" fmla="*/ 234420 w 2192203"/>
              <a:gd name="connsiteY71" fmla="*/ 2 h 219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192203" h="2192206">
                <a:moveTo>
                  <a:pt x="1678201" y="1443783"/>
                </a:moveTo>
                <a:lnTo>
                  <a:pt x="1678101" y="1666670"/>
                </a:lnTo>
                <a:lnTo>
                  <a:pt x="1678225" y="1678042"/>
                </a:lnTo>
                <a:lnTo>
                  <a:pt x="1795343" y="1560925"/>
                </a:lnTo>
                <a:close/>
                <a:moveTo>
                  <a:pt x="889716" y="655298"/>
                </a:moveTo>
                <a:lnTo>
                  <a:pt x="889770" y="878339"/>
                </a:lnTo>
                <a:lnTo>
                  <a:pt x="889709" y="889526"/>
                </a:lnTo>
                <a:lnTo>
                  <a:pt x="1006827" y="772409"/>
                </a:lnTo>
                <a:close/>
                <a:moveTo>
                  <a:pt x="234418" y="0"/>
                </a:moveTo>
                <a:lnTo>
                  <a:pt x="2192201" y="0"/>
                </a:lnTo>
                <a:lnTo>
                  <a:pt x="2192201" y="1929854"/>
                </a:lnTo>
                <a:lnTo>
                  <a:pt x="2192203" y="1929856"/>
                </a:lnTo>
                <a:lnTo>
                  <a:pt x="2192203" y="1940763"/>
                </a:lnTo>
                <a:lnTo>
                  <a:pt x="2192201" y="1940763"/>
                </a:lnTo>
                <a:lnTo>
                  <a:pt x="2192201" y="1951314"/>
                </a:lnTo>
                <a:lnTo>
                  <a:pt x="2192203" y="1951312"/>
                </a:lnTo>
                <a:lnTo>
                  <a:pt x="2192203" y="2192206"/>
                </a:lnTo>
                <a:lnTo>
                  <a:pt x="2071826" y="2071829"/>
                </a:lnTo>
                <a:lnTo>
                  <a:pt x="2071826" y="2071691"/>
                </a:lnTo>
                <a:lnTo>
                  <a:pt x="2188967" y="1954549"/>
                </a:lnTo>
                <a:lnTo>
                  <a:pt x="2175168" y="1940750"/>
                </a:lnTo>
                <a:lnTo>
                  <a:pt x="1942577" y="1940566"/>
                </a:lnTo>
                <a:lnTo>
                  <a:pt x="1940564" y="1940566"/>
                </a:lnTo>
                <a:lnTo>
                  <a:pt x="1809461" y="1809464"/>
                </a:lnTo>
                <a:lnTo>
                  <a:pt x="1942569" y="1809452"/>
                </a:lnTo>
                <a:lnTo>
                  <a:pt x="2043778" y="1809360"/>
                </a:lnTo>
                <a:lnTo>
                  <a:pt x="1912434" y="1678016"/>
                </a:lnTo>
                <a:lnTo>
                  <a:pt x="1678227" y="1678229"/>
                </a:lnTo>
                <a:lnTo>
                  <a:pt x="1546976" y="1546979"/>
                </a:lnTo>
                <a:lnTo>
                  <a:pt x="1546938" y="1415672"/>
                </a:lnTo>
                <a:lnTo>
                  <a:pt x="1545876" y="1416733"/>
                </a:lnTo>
                <a:lnTo>
                  <a:pt x="1545813" y="1403299"/>
                </a:lnTo>
                <a:lnTo>
                  <a:pt x="1545759" y="1311341"/>
                </a:lnTo>
                <a:lnTo>
                  <a:pt x="1414610" y="1180192"/>
                </a:lnTo>
                <a:lnTo>
                  <a:pt x="1414458" y="1403074"/>
                </a:lnTo>
                <a:lnTo>
                  <a:pt x="1414463" y="1414466"/>
                </a:lnTo>
                <a:lnTo>
                  <a:pt x="1283335" y="1283338"/>
                </a:lnTo>
                <a:lnTo>
                  <a:pt x="1283334" y="1283199"/>
                </a:lnTo>
                <a:lnTo>
                  <a:pt x="1400476" y="1166058"/>
                </a:lnTo>
                <a:lnTo>
                  <a:pt x="1386677" y="1152259"/>
                </a:lnTo>
                <a:lnTo>
                  <a:pt x="1154087" y="1152076"/>
                </a:lnTo>
                <a:lnTo>
                  <a:pt x="1152074" y="1152077"/>
                </a:lnTo>
                <a:lnTo>
                  <a:pt x="1020950" y="1020953"/>
                </a:lnTo>
                <a:lnTo>
                  <a:pt x="1154077" y="1020962"/>
                </a:lnTo>
                <a:lnTo>
                  <a:pt x="1255386" y="1020968"/>
                </a:lnTo>
                <a:lnTo>
                  <a:pt x="1124188" y="889770"/>
                </a:lnTo>
                <a:lnTo>
                  <a:pt x="889711" y="889714"/>
                </a:lnTo>
                <a:lnTo>
                  <a:pt x="758439" y="758442"/>
                </a:lnTo>
                <a:lnTo>
                  <a:pt x="758407" y="628427"/>
                </a:lnTo>
                <a:lnTo>
                  <a:pt x="757963" y="628871"/>
                </a:lnTo>
                <a:lnTo>
                  <a:pt x="757775" y="615307"/>
                </a:lnTo>
                <a:lnTo>
                  <a:pt x="757915" y="523497"/>
                </a:lnTo>
                <a:lnTo>
                  <a:pt x="626665" y="392247"/>
                </a:lnTo>
                <a:lnTo>
                  <a:pt x="626736" y="615351"/>
                </a:lnTo>
                <a:lnTo>
                  <a:pt x="626731" y="626734"/>
                </a:lnTo>
                <a:lnTo>
                  <a:pt x="495550" y="495553"/>
                </a:lnTo>
                <a:lnTo>
                  <a:pt x="495551" y="495414"/>
                </a:lnTo>
                <a:lnTo>
                  <a:pt x="612692" y="378274"/>
                </a:lnTo>
                <a:lnTo>
                  <a:pt x="598892" y="364474"/>
                </a:lnTo>
                <a:lnTo>
                  <a:pt x="366303" y="364292"/>
                </a:lnTo>
                <a:lnTo>
                  <a:pt x="364289" y="364291"/>
                </a:lnTo>
                <a:lnTo>
                  <a:pt x="233185" y="233188"/>
                </a:lnTo>
                <a:lnTo>
                  <a:pt x="366294" y="233177"/>
                </a:lnTo>
                <a:lnTo>
                  <a:pt x="467503" y="233085"/>
                </a:lnTo>
                <a:lnTo>
                  <a:pt x="336159" y="101741"/>
                </a:lnTo>
                <a:lnTo>
                  <a:pt x="101951" y="101953"/>
                </a:lnTo>
                <a:lnTo>
                  <a:pt x="0" y="2"/>
                </a:lnTo>
                <a:lnTo>
                  <a:pt x="101866" y="2"/>
                </a:lnTo>
                <a:lnTo>
                  <a:pt x="101825" y="90394"/>
                </a:lnTo>
                <a:lnTo>
                  <a:pt x="101949" y="101765"/>
                </a:lnTo>
                <a:lnTo>
                  <a:pt x="203715" y="2"/>
                </a:lnTo>
                <a:lnTo>
                  <a:pt x="234420" y="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A0DFD9-6697-4185-A4F2-3C70A1DCD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983505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3248792493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Patter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A47E77-251F-BB4E-ABB1-E8B254056A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4" t="25098" r="-1791" b="22261"/>
          <a:stretch/>
        </p:blipFill>
        <p:spPr>
          <a:xfrm>
            <a:off x="0" y="0"/>
            <a:ext cx="2159000" cy="641107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C116762-EC4A-4DA6-9DBF-816CF18633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242" y="357809"/>
            <a:ext cx="970257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402238805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Patter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54A994-657C-514A-986A-F623CE3887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78" t="24988" b="22298"/>
          <a:stretch/>
        </p:blipFill>
        <p:spPr>
          <a:xfrm>
            <a:off x="-1" y="-1"/>
            <a:ext cx="1936377" cy="64110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A763A3B-B077-4F07-8DBF-2A7110D7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242" y="357809"/>
            <a:ext cx="970257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91720127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Patter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1B574-B349-9C4C-96A1-14738D9324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7" t="24981" r="-1" b="22300"/>
          <a:stretch/>
        </p:blipFill>
        <p:spPr>
          <a:xfrm>
            <a:off x="0" y="-1"/>
            <a:ext cx="1935244" cy="64110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EE9CB39-EAC1-4657-BA4E-CABEFD5516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242" y="357809"/>
            <a:ext cx="970257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85022697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Patter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B1CF46-638C-604A-805A-F835CC7E47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76" t="24981" b="22300"/>
          <a:stretch/>
        </p:blipFill>
        <p:spPr>
          <a:xfrm>
            <a:off x="-1" y="0"/>
            <a:ext cx="1936377" cy="641107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EEC3F09-AEF2-48BD-9E81-D2A331C6C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242" y="357809"/>
            <a:ext cx="970257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511932273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Patter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12279DA-F4F5-F343-BF2E-399CB49381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6" t="24981" b="22300"/>
          <a:stretch/>
        </p:blipFill>
        <p:spPr>
          <a:xfrm>
            <a:off x="-1" y="0"/>
            <a:ext cx="1935245" cy="641107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C1CB93-8875-40E0-866A-420267F73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242" y="357809"/>
            <a:ext cx="970257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12772636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506417419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Patter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FFD464-2DF4-5041-A073-C4FABDC823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6" t="25006" b="22275"/>
          <a:stretch/>
        </p:blipFill>
        <p:spPr>
          <a:xfrm>
            <a:off x="-2" y="0"/>
            <a:ext cx="1935245" cy="641107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D08BEB3-353C-495D-AAEC-94BFF1C1EC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242" y="357809"/>
            <a:ext cx="970257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094506417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Patter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241E63-1729-7340-B434-0D002385EE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6" t="25006" b="22275"/>
          <a:stretch/>
        </p:blipFill>
        <p:spPr>
          <a:xfrm>
            <a:off x="-1" y="0"/>
            <a:ext cx="1935243" cy="64110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96F1FF5-DC95-4665-9C5C-D3749DC103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242" y="357809"/>
            <a:ext cx="970257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3772876931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atter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9155CD24-E82C-EC4A-B738-620FD1FFB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559" y="357809"/>
            <a:ext cx="10651727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60D1C38-D293-1648-9CC5-8877DD8F8F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7" b="34017"/>
          <a:stretch/>
        </p:blipFill>
        <p:spPr>
          <a:xfrm>
            <a:off x="268090" y="6514358"/>
            <a:ext cx="797944" cy="268161"/>
          </a:xfrm>
          <a:prstGeom prst="rect">
            <a:avLst/>
          </a:prstGeom>
        </p:spPr>
      </p:pic>
      <p:sp>
        <p:nvSpPr>
          <p:cNvPr id="51" name="Rectangle 2">
            <a:extLst>
              <a:ext uri="{FF2B5EF4-FFF2-40B4-BE49-F238E27FC236}">
                <a16:creationId xmlns:a16="http://schemas.microsoft.com/office/drawing/2014/main" id="{A9AE6C03-A6FB-F44B-8B3B-DC7F096E4543}"/>
              </a:ext>
            </a:extLst>
          </p:cNvPr>
          <p:cNvSpPr/>
          <p:nvPr/>
        </p:nvSpPr>
        <p:spPr>
          <a:xfrm>
            <a:off x="0" y="0"/>
            <a:ext cx="545973" cy="63990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E9A7699-9373-0A41-90BD-DCB415FC0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546997" cy="64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97355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atter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9155CD24-E82C-EC4A-B738-620FD1FFB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559" y="357809"/>
            <a:ext cx="10651727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60D1C38-D293-1648-9CC5-8877DD8F8F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7" b="34017"/>
          <a:stretch/>
        </p:blipFill>
        <p:spPr>
          <a:xfrm>
            <a:off x="268090" y="6514358"/>
            <a:ext cx="797944" cy="268161"/>
          </a:xfrm>
          <a:prstGeom prst="rect">
            <a:avLst/>
          </a:prstGeom>
        </p:spPr>
      </p:pic>
      <p:sp>
        <p:nvSpPr>
          <p:cNvPr id="51" name="Rectangle 2">
            <a:extLst>
              <a:ext uri="{FF2B5EF4-FFF2-40B4-BE49-F238E27FC236}">
                <a16:creationId xmlns:a16="http://schemas.microsoft.com/office/drawing/2014/main" id="{A9AE6C03-A6FB-F44B-8B3B-DC7F096E4543}"/>
              </a:ext>
            </a:extLst>
          </p:cNvPr>
          <p:cNvSpPr/>
          <p:nvPr/>
        </p:nvSpPr>
        <p:spPr>
          <a:xfrm>
            <a:off x="0" y="0"/>
            <a:ext cx="545973" cy="6399069"/>
          </a:xfrm>
          <a:prstGeom prst="rect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E9A7699-9373-0A41-90BD-DCB415FC00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553463" cy="64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46525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atter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9155CD24-E82C-EC4A-B738-620FD1FFB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559" y="357809"/>
            <a:ext cx="10651727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60D1C38-D293-1648-9CC5-8877DD8F8F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7" b="34017"/>
          <a:stretch/>
        </p:blipFill>
        <p:spPr>
          <a:xfrm>
            <a:off x="268090" y="6514358"/>
            <a:ext cx="797944" cy="268161"/>
          </a:xfrm>
          <a:prstGeom prst="rect">
            <a:avLst/>
          </a:prstGeom>
        </p:spPr>
      </p:pic>
      <p:sp>
        <p:nvSpPr>
          <p:cNvPr id="51" name="Rectangle 2">
            <a:extLst>
              <a:ext uri="{FF2B5EF4-FFF2-40B4-BE49-F238E27FC236}">
                <a16:creationId xmlns:a16="http://schemas.microsoft.com/office/drawing/2014/main" id="{A9AE6C03-A6FB-F44B-8B3B-DC7F096E4543}"/>
              </a:ext>
            </a:extLst>
          </p:cNvPr>
          <p:cNvSpPr/>
          <p:nvPr/>
        </p:nvSpPr>
        <p:spPr>
          <a:xfrm>
            <a:off x="0" y="0"/>
            <a:ext cx="545973" cy="63990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671711-8E83-0147-BBDC-366B24B2CE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553463" cy="64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93477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atter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9155CD24-E82C-EC4A-B738-620FD1FFB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559" y="357809"/>
            <a:ext cx="10651727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60D1C38-D293-1648-9CC5-8877DD8F8F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7" b="34017"/>
          <a:stretch/>
        </p:blipFill>
        <p:spPr>
          <a:xfrm>
            <a:off x="268090" y="6514358"/>
            <a:ext cx="797944" cy="268161"/>
          </a:xfrm>
          <a:prstGeom prst="rect">
            <a:avLst/>
          </a:prstGeom>
        </p:spPr>
      </p:pic>
      <p:sp>
        <p:nvSpPr>
          <p:cNvPr id="51" name="Rectangle 2">
            <a:extLst>
              <a:ext uri="{FF2B5EF4-FFF2-40B4-BE49-F238E27FC236}">
                <a16:creationId xmlns:a16="http://schemas.microsoft.com/office/drawing/2014/main" id="{A9AE6C03-A6FB-F44B-8B3B-DC7F096E4543}"/>
              </a:ext>
            </a:extLst>
          </p:cNvPr>
          <p:cNvSpPr/>
          <p:nvPr/>
        </p:nvSpPr>
        <p:spPr>
          <a:xfrm>
            <a:off x="0" y="0"/>
            <a:ext cx="545973" cy="63990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E55D8-0679-954E-AC96-2CF4CB4702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553463" cy="64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27146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atter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9155CD24-E82C-EC4A-B738-620FD1FFB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559" y="357809"/>
            <a:ext cx="10651727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60D1C38-D293-1648-9CC5-8877DD8F8F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7" b="34017"/>
          <a:stretch/>
        </p:blipFill>
        <p:spPr>
          <a:xfrm>
            <a:off x="268090" y="6514358"/>
            <a:ext cx="797944" cy="268161"/>
          </a:xfrm>
          <a:prstGeom prst="rect">
            <a:avLst/>
          </a:prstGeom>
        </p:spPr>
      </p:pic>
      <p:sp>
        <p:nvSpPr>
          <p:cNvPr id="51" name="Rectangle 2">
            <a:extLst>
              <a:ext uri="{FF2B5EF4-FFF2-40B4-BE49-F238E27FC236}">
                <a16:creationId xmlns:a16="http://schemas.microsoft.com/office/drawing/2014/main" id="{A9AE6C03-A6FB-F44B-8B3B-DC7F096E4543}"/>
              </a:ext>
            </a:extLst>
          </p:cNvPr>
          <p:cNvSpPr/>
          <p:nvPr/>
        </p:nvSpPr>
        <p:spPr>
          <a:xfrm>
            <a:off x="0" y="0"/>
            <a:ext cx="545973" cy="63990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3FDF87-E81B-3E4A-98F4-92BD82C4DE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553463" cy="64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06636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atter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9155CD24-E82C-EC4A-B738-620FD1FFB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559" y="357809"/>
            <a:ext cx="10651727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60D1C38-D293-1648-9CC5-8877DD8F8F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7" b="34017"/>
          <a:stretch/>
        </p:blipFill>
        <p:spPr>
          <a:xfrm>
            <a:off x="268090" y="6514358"/>
            <a:ext cx="797944" cy="268161"/>
          </a:xfrm>
          <a:prstGeom prst="rect">
            <a:avLst/>
          </a:prstGeom>
        </p:spPr>
      </p:pic>
      <p:sp>
        <p:nvSpPr>
          <p:cNvPr id="51" name="Rectangle 2">
            <a:extLst>
              <a:ext uri="{FF2B5EF4-FFF2-40B4-BE49-F238E27FC236}">
                <a16:creationId xmlns:a16="http://schemas.microsoft.com/office/drawing/2014/main" id="{A9AE6C03-A6FB-F44B-8B3B-DC7F096E4543}"/>
              </a:ext>
            </a:extLst>
          </p:cNvPr>
          <p:cNvSpPr/>
          <p:nvPr/>
        </p:nvSpPr>
        <p:spPr>
          <a:xfrm>
            <a:off x="0" y="0"/>
            <a:ext cx="545973" cy="63990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BAEB96-EA87-A04D-9C91-B3502865CB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553463" cy="64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89587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atter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9155CD24-E82C-EC4A-B738-620FD1FFB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559" y="357809"/>
            <a:ext cx="10651727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60D1C38-D293-1648-9CC5-8877DD8F8F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7" b="34017"/>
          <a:stretch/>
        </p:blipFill>
        <p:spPr>
          <a:xfrm>
            <a:off x="268090" y="6514358"/>
            <a:ext cx="797944" cy="268161"/>
          </a:xfrm>
          <a:prstGeom prst="rect">
            <a:avLst/>
          </a:prstGeom>
        </p:spPr>
      </p:pic>
      <p:sp>
        <p:nvSpPr>
          <p:cNvPr id="51" name="Rectangle 2">
            <a:extLst>
              <a:ext uri="{FF2B5EF4-FFF2-40B4-BE49-F238E27FC236}">
                <a16:creationId xmlns:a16="http://schemas.microsoft.com/office/drawing/2014/main" id="{A9AE6C03-A6FB-F44B-8B3B-DC7F096E4543}"/>
              </a:ext>
            </a:extLst>
          </p:cNvPr>
          <p:cNvSpPr/>
          <p:nvPr/>
        </p:nvSpPr>
        <p:spPr>
          <a:xfrm>
            <a:off x="0" y="0"/>
            <a:ext cx="545973" cy="6399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F5F4A-3DBE-1A42-A7CC-B4FF6B4786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553463" cy="64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97949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atter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9155CD24-E82C-EC4A-B738-620FD1FFB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1756" y="357809"/>
            <a:ext cx="9412530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60D1C38-D293-1648-9CC5-8877DD8F8F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7" b="34017"/>
          <a:stretch/>
        </p:blipFill>
        <p:spPr>
          <a:xfrm>
            <a:off x="268090" y="6514358"/>
            <a:ext cx="797944" cy="268161"/>
          </a:xfrm>
          <a:prstGeom prst="rect">
            <a:avLst/>
          </a:prstGeom>
        </p:spPr>
      </p:pic>
      <p:sp>
        <p:nvSpPr>
          <p:cNvPr id="8" name="Right Triangle 7">
            <a:extLst>
              <a:ext uri="{FF2B5EF4-FFF2-40B4-BE49-F238E27FC236}">
                <a16:creationId xmlns:a16="http://schemas.microsoft.com/office/drawing/2014/main" id="{39075E9D-1B6A-A749-BEC9-8B73C96968E4}"/>
              </a:ext>
            </a:extLst>
          </p:cNvPr>
          <p:cNvSpPr/>
          <p:nvPr/>
        </p:nvSpPr>
        <p:spPr>
          <a:xfrm rot="16200000">
            <a:off x="9923932" y="4149268"/>
            <a:ext cx="3013736" cy="1522399"/>
          </a:xfrm>
          <a:prstGeom prst="rtTriangle">
            <a:avLst/>
          </a:prstGeom>
          <a:solidFill>
            <a:srgbClr val="004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4FEDD7-B83E-1349-B24A-58FA3A2B22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02" b="32164"/>
          <a:stretch/>
        </p:blipFill>
        <p:spPr>
          <a:xfrm>
            <a:off x="0" y="-15498"/>
            <a:ext cx="2070253" cy="437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10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A_Title Slide + cop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AF9C1-DD90-AF42-8EEF-18721A787A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7019" y="1825625"/>
            <a:ext cx="11189004" cy="405834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8001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7145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717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A1A542-63DD-5745-B3B0-83C1C3697D7B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42B85C-F071-804C-B36F-D3FBF5ED3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7" y="7321"/>
            <a:ext cx="11189003" cy="1325563"/>
          </a:xfrm>
        </p:spPr>
        <p:txBody>
          <a:bodyPr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</p:spTree>
    <p:extLst>
      <p:ext uri="{BB962C8B-B14F-4D97-AF65-F5344CB8AC3E}">
        <p14:creationId xmlns:p14="http://schemas.microsoft.com/office/powerpoint/2010/main" val="32680166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3988540906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atter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C66F10-0C25-5D4E-AE8A-95140406A9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4" b="33951"/>
          <a:stretch/>
        </p:blipFill>
        <p:spPr>
          <a:xfrm>
            <a:off x="-1" y="-15498"/>
            <a:ext cx="2070253" cy="4248831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9155CD24-E82C-EC4A-B738-620FD1FFB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1756" y="357809"/>
            <a:ext cx="9412530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60D1C38-D293-1648-9CC5-8877DD8F8F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7" b="34017"/>
          <a:stretch/>
        </p:blipFill>
        <p:spPr>
          <a:xfrm>
            <a:off x="268090" y="6514358"/>
            <a:ext cx="797944" cy="268161"/>
          </a:xfrm>
          <a:prstGeom prst="rect">
            <a:avLst/>
          </a:prstGeom>
        </p:spPr>
      </p:pic>
      <p:sp>
        <p:nvSpPr>
          <p:cNvPr id="8" name="Right Triangle 7">
            <a:extLst>
              <a:ext uri="{FF2B5EF4-FFF2-40B4-BE49-F238E27FC236}">
                <a16:creationId xmlns:a16="http://schemas.microsoft.com/office/drawing/2014/main" id="{39075E9D-1B6A-A749-BEC9-8B73C96968E4}"/>
              </a:ext>
            </a:extLst>
          </p:cNvPr>
          <p:cNvSpPr/>
          <p:nvPr/>
        </p:nvSpPr>
        <p:spPr>
          <a:xfrm rot="16200000">
            <a:off x="9923932" y="4149268"/>
            <a:ext cx="3013736" cy="1522399"/>
          </a:xfrm>
          <a:prstGeom prst="rtTriangle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71593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atter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055E63-1519-5B41-8C9C-AD891F35BF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5" t="263"/>
          <a:stretch/>
        </p:blipFill>
        <p:spPr>
          <a:xfrm>
            <a:off x="-1" y="0"/>
            <a:ext cx="2070253" cy="6432046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9155CD24-E82C-EC4A-B738-620FD1FFB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1756" y="357809"/>
            <a:ext cx="9412530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60D1C38-D293-1648-9CC5-8877DD8F8F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7" b="34017"/>
          <a:stretch/>
        </p:blipFill>
        <p:spPr>
          <a:xfrm>
            <a:off x="268090" y="6514358"/>
            <a:ext cx="797944" cy="268161"/>
          </a:xfrm>
          <a:prstGeom prst="rect">
            <a:avLst/>
          </a:prstGeom>
        </p:spPr>
      </p:pic>
      <p:sp>
        <p:nvSpPr>
          <p:cNvPr id="8" name="Right Triangle 7">
            <a:extLst>
              <a:ext uri="{FF2B5EF4-FFF2-40B4-BE49-F238E27FC236}">
                <a16:creationId xmlns:a16="http://schemas.microsoft.com/office/drawing/2014/main" id="{39075E9D-1B6A-A749-BEC9-8B73C96968E4}"/>
              </a:ext>
            </a:extLst>
          </p:cNvPr>
          <p:cNvSpPr/>
          <p:nvPr/>
        </p:nvSpPr>
        <p:spPr>
          <a:xfrm rot="16200000">
            <a:off x="9923932" y="4149268"/>
            <a:ext cx="3013736" cy="1522399"/>
          </a:xfrm>
          <a:prstGeom prst="rtTriangle">
            <a:avLst/>
          </a:prstGeom>
          <a:solidFill>
            <a:srgbClr val="1B7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62633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Patter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3F718A-1163-F148-8813-CB7FB5A5DF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5" t="263"/>
          <a:stretch/>
        </p:blipFill>
        <p:spPr>
          <a:xfrm>
            <a:off x="-1" y="0"/>
            <a:ext cx="2070253" cy="6432046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9155CD24-E82C-EC4A-B738-620FD1FFB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1756" y="357809"/>
            <a:ext cx="9412530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60D1C38-D293-1648-9CC5-8877DD8F8F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7" b="34017"/>
          <a:stretch/>
        </p:blipFill>
        <p:spPr>
          <a:xfrm>
            <a:off x="268090" y="6514358"/>
            <a:ext cx="797944" cy="268161"/>
          </a:xfrm>
          <a:prstGeom prst="rect">
            <a:avLst/>
          </a:prstGeom>
        </p:spPr>
      </p:pic>
      <p:sp>
        <p:nvSpPr>
          <p:cNvPr id="8" name="Right Triangle 7">
            <a:extLst>
              <a:ext uri="{FF2B5EF4-FFF2-40B4-BE49-F238E27FC236}">
                <a16:creationId xmlns:a16="http://schemas.microsoft.com/office/drawing/2014/main" id="{39075E9D-1B6A-A749-BEC9-8B73C96968E4}"/>
              </a:ext>
            </a:extLst>
          </p:cNvPr>
          <p:cNvSpPr/>
          <p:nvPr/>
        </p:nvSpPr>
        <p:spPr>
          <a:xfrm rot="16200000">
            <a:off x="9923932" y="4149268"/>
            <a:ext cx="3013736" cy="1522399"/>
          </a:xfrm>
          <a:prstGeom prst="rtTriangle">
            <a:avLst/>
          </a:prstGeom>
          <a:solidFill>
            <a:srgbClr val="0A8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01956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Patter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68112-0419-DD46-8EAF-444D5C3EA1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50" t="240" b="32237"/>
          <a:stretch/>
        </p:blipFill>
        <p:spPr>
          <a:xfrm>
            <a:off x="-1" y="0"/>
            <a:ext cx="2070253" cy="4355024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9155CD24-E82C-EC4A-B738-620FD1FFB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1756" y="357809"/>
            <a:ext cx="9412530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60D1C38-D293-1648-9CC5-8877DD8F8F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7" b="34017"/>
          <a:stretch/>
        </p:blipFill>
        <p:spPr>
          <a:xfrm>
            <a:off x="268090" y="6514358"/>
            <a:ext cx="797944" cy="268161"/>
          </a:xfrm>
          <a:prstGeom prst="rect">
            <a:avLst/>
          </a:prstGeom>
        </p:spPr>
      </p:pic>
      <p:sp>
        <p:nvSpPr>
          <p:cNvPr id="8" name="Right Triangle 7">
            <a:extLst>
              <a:ext uri="{FF2B5EF4-FFF2-40B4-BE49-F238E27FC236}">
                <a16:creationId xmlns:a16="http://schemas.microsoft.com/office/drawing/2014/main" id="{39075E9D-1B6A-A749-BEC9-8B73C96968E4}"/>
              </a:ext>
            </a:extLst>
          </p:cNvPr>
          <p:cNvSpPr/>
          <p:nvPr/>
        </p:nvSpPr>
        <p:spPr>
          <a:xfrm rot="16200000">
            <a:off x="9923932" y="4149268"/>
            <a:ext cx="3013736" cy="1522399"/>
          </a:xfrm>
          <a:prstGeom prst="rtTriangle">
            <a:avLst/>
          </a:prstGeom>
          <a:solidFill>
            <a:srgbClr val="EA8C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09561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atter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5E9C73-888C-4B46-9B7E-5EB9EC9427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0" t="233" b="34515"/>
          <a:stretch/>
        </p:blipFill>
        <p:spPr>
          <a:xfrm>
            <a:off x="-1" y="0"/>
            <a:ext cx="2070253" cy="4197246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9155CD24-E82C-EC4A-B738-620FD1FFB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1756" y="357809"/>
            <a:ext cx="9412530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60D1C38-D293-1648-9CC5-8877DD8F8F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7" b="34017"/>
          <a:stretch/>
        </p:blipFill>
        <p:spPr>
          <a:xfrm>
            <a:off x="268090" y="6514358"/>
            <a:ext cx="797944" cy="268161"/>
          </a:xfrm>
          <a:prstGeom prst="rect">
            <a:avLst/>
          </a:prstGeom>
        </p:spPr>
      </p:pic>
      <p:sp>
        <p:nvSpPr>
          <p:cNvPr id="8" name="Right Triangle 7">
            <a:extLst>
              <a:ext uri="{FF2B5EF4-FFF2-40B4-BE49-F238E27FC236}">
                <a16:creationId xmlns:a16="http://schemas.microsoft.com/office/drawing/2014/main" id="{39075E9D-1B6A-A749-BEC9-8B73C96968E4}"/>
              </a:ext>
            </a:extLst>
          </p:cNvPr>
          <p:cNvSpPr/>
          <p:nvPr/>
        </p:nvSpPr>
        <p:spPr>
          <a:xfrm rot="16200000">
            <a:off x="9923932" y="4149268"/>
            <a:ext cx="3013736" cy="1522399"/>
          </a:xfrm>
          <a:prstGeom prst="rtTriangle">
            <a:avLst/>
          </a:prstGeom>
          <a:solidFill>
            <a:srgbClr val="EA6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28090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Patter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01E2B4-F8DB-FF42-9A1A-310A48CECD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7" b="34595"/>
          <a:stretch/>
        </p:blipFill>
        <p:spPr>
          <a:xfrm>
            <a:off x="-1" y="0"/>
            <a:ext cx="2070253" cy="4197246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9155CD24-E82C-EC4A-B738-620FD1FFB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1756" y="357809"/>
            <a:ext cx="9412530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60D1C38-D293-1648-9CC5-8877DD8F8F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7" b="34017"/>
          <a:stretch/>
        </p:blipFill>
        <p:spPr>
          <a:xfrm>
            <a:off x="268090" y="6514358"/>
            <a:ext cx="797944" cy="268161"/>
          </a:xfrm>
          <a:prstGeom prst="rect">
            <a:avLst/>
          </a:prstGeom>
        </p:spPr>
      </p:pic>
      <p:sp>
        <p:nvSpPr>
          <p:cNvPr id="8" name="Right Triangle 7">
            <a:extLst>
              <a:ext uri="{FF2B5EF4-FFF2-40B4-BE49-F238E27FC236}">
                <a16:creationId xmlns:a16="http://schemas.microsoft.com/office/drawing/2014/main" id="{39075E9D-1B6A-A749-BEC9-8B73C96968E4}"/>
              </a:ext>
            </a:extLst>
          </p:cNvPr>
          <p:cNvSpPr/>
          <p:nvPr/>
        </p:nvSpPr>
        <p:spPr>
          <a:xfrm rot="16200000">
            <a:off x="9923932" y="4149268"/>
            <a:ext cx="3013736" cy="1522399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89270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C8C5D46-D529-8A40-8730-A0A90B5263D8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17967-AFB4-AE43-95E5-82B3B41E5B2B}"/>
              </a:ext>
            </a:extLst>
          </p:cNvPr>
          <p:cNvSpPr txBox="1"/>
          <p:nvPr/>
        </p:nvSpPr>
        <p:spPr>
          <a:xfrm>
            <a:off x="14134011" y="143691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B0BE2-FB28-AE41-9A8F-7583E1F675B2}"/>
              </a:ext>
            </a:extLst>
          </p:cNvPr>
          <p:cNvSpPr txBox="1"/>
          <p:nvPr/>
        </p:nvSpPr>
        <p:spPr>
          <a:xfrm>
            <a:off x="13977257" y="26909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42583A-7CD8-4D4E-AAF4-BE21F619A33C}"/>
              </a:ext>
            </a:extLst>
          </p:cNvPr>
          <p:cNvSpPr txBox="1"/>
          <p:nvPr/>
        </p:nvSpPr>
        <p:spPr>
          <a:xfrm>
            <a:off x="11418849" y="-150541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E0996-EC88-DA4B-A212-5408F13DA4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2"/>
          <a:stretch/>
        </p:blipFill>
        <p:spPr>
          <a:xfrm>
            <a:off x="6581869" y="2190367"/>
            <a:ext cx="2668410" cy="93839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6C4B70-69B4-6C4E-AAA3-CB39BBF25E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30063"/>
            <a:ext cx="11083636" cy="974035"/>
          </a:xfrm>
        </p:spPr>
        <p:txBody>
          <a:bodyPr anchor="ctr">
            <a:normAutofit/>
          </a:bodyPr>
          <a:lstStyle>
            <a:lvl1pPr algn="ctr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Add CTA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65BB1F7-8202-C141-90E0-287EA0B5174D}"/>
              </a:ext>
            </a:extLst>
          </p:cNvPr>
          <p:cNvSpPr txBox="1">
            <a:spLocks/>
          </p:cNvSpPr>
          <p:nvPr/>
        </p:nvSpPr>
        <p:spPr>
          <a:xfrm>
            <a:off x="554182" y="5100836"/>
            <a:ext cx="11083636" cy="974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600" b="0"/>
              <a:t>www.avaya.com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E9037D-97A4-4F44-B4A5-85BBB2079F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786" y="2182222"/>
            <a:ext cx="3298053" cy="94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03070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pprove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B09A6C-A14D-A148-940D-8D9C00528DD4}"/>
              </a:ext>
            </a:extLst>
          </p:cNvPr>
          <p:cNvSpPr/>
          <p:nvPr/>
        </p:nvSpPr>
        <p:spPr>
          <a:xfrm>
            <a:off x="0" y="0"/>
            <a:ext cx="12192000" cy="6400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B85B-140B-6C46-B33A-4F76E48CE556}"/>
              </a:ext>
            </a:extLst>
          </p:cNvPr>
          <p:cNvSpPr txBox="1"/>
          <p:nvPr/>
        </p:nvSpPr>
        <p:spPr>
          <a:xfrm>
            <a:off x="-5109210" y="920115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5420A-50BF-9F47-8817-F9AAE1499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98" y="2058206"/>
            <a:ext cx="832457" cy="832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D468A9-826E-3744-B489-AC325D7D0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22" y="2058205"/>
            <a:ext cx="832457" cy="832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52C05D-397A-2C49-9BBB-B6CB98173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46" y="2058204"/>
            <a:ext cx="832457" cy="832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A2CAA5-C36F-9A43-8B93-0BEDBD3006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770" y="2058203"/>
            <a:ext cx="832457" cy="832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F82D30-192C-A448-8101-AB3D1B057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694" y="2058202"/>
            <a:ext cx="832457" cy="832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A7FD5A-18A4-F04C-BE19-9A9D6F5265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618" y="2058201"/>
            <a:ext cx="832457" cy="832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C473DC-E55B-5A45-A679-3995C8D4D4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544" y="2058201"/>
            <a:ext cx="832457" cy="832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A8FF3-16DA-1844-9FEA-DD16ABFCF4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78" y="3392743"/>
            <a:ext cx="832457" cy="8324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73C7A7-FB1D-2F46-9F46-AF85B1DD7F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503" y="3392745"/>
            <a:ext cx="832457" cy="8324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5FE393-0367-1E40-8BEB-F8823EB32E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427" y="3392744"/>
            <a:ext cx="832457" cy="832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2DAAD-0F21-B147-A8B6-E512DB186D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52" y="3392745"/>
            <a:ext cx="832457" cy="8324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652525-75F4-F545-814A-5666AC0465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275" y="3392743"/>
            <a:ext cx="832457" cy="832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60DF77-88E4-F047-BAC3-3EE61614D0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392743"/>
            <a:ext cx="832457" cy="8324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09773C-EBD4-E944-8345-1989B5E96CA6}"/>
              </a:ext>
            </a:extLst>
          </p:cNvPr>
          <p:cNvSpPr txBox="1"/>
          <p:nvPr/>
        </p:nvSpPr>
        <p:spPr>
          <a:xfrm>
            <a:off x="0" y="0"/>
            <a:ext cx="12192000" cy="11175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Approved icon files to use in your deck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10111A-1E83-DE48-B724-C9DB9EF62B4F}"/>
              </a:ext>
            </a:extLst>
          </p:cNvPr>
          <p:cNvSpPr txBox="1"/>
          <p:nvPr/>
        </p:nvSpPr>
        <p:spPr>
          <a:xfrm>
            <a:off x="0" y="5061154"/>
            <a:ext cx="12192000" cy="11175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icons sparingly. Remember to keep slides simple and to the point.</a:t>
            </a:r>
          </a:p>
        </p:txBody>
      </p:sp>
    </p:spTree>
    <p:extLst>
      <p:ext uri="{BB962C8B-B14F-4D97-AF65-F5344CB8AC3E}">
        <p14:creationId xmlns:p14="http://schemas.microsoft.com/office/powerpoint/2010/main" val="1083084042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2A8F254-8F54-9348-AC12-14FEA203D331}"/>
              </a:ext>
            </a:extLst>
          </p:cNvPr>
          <p:cNvSpPr/>
          <p:nvPr/>
        </p:nvSpPr>
        <p:spPr>
          <a:xfrm>
            <a:off x="2489846" y="1522116"/>
            <a:ext cx="2069464" cy="2069464"/>
          </a:xfrm>
          <a:custGeom>
            <a:avLst/>
            <a:gdLst/>
            <a:ahLst/>
            <a:cxnLst/>
            <a:rect l="l" t="t" r="r" b="b"/>
            <a:pathLst>
              <a:path w="2069464" h="2069464">
                <a:moveTo>
                  <a:pt x="2069452" y="0"/>
                </a:moveTo>
                <a:lnTo>
                  <a:pt x="2019062" y="604"/>
                </a:lnTo>
                <a:lnTo>
                  <a:pt x="1968972" y="2408"/>
                </a:lnTo>
                <a:lnTo>
                  <a:pt x="1919193" y="5397"/>
                </a:lnTo>
                <a:lnTo>
                  <a:pt x="1869739" y="9555"/>
                </a:lnTo>
                <a:lnTo>
                  <a:pt x="1820623" y="14868"/>
                </a:lnTo>
                <a:lnTo>
                  <a:pt x="1771857" y="21321"/>
                </a:lnTo>
                <a:lnTo>
                  <a:pt x="1723455" y="28899"/>
                </a:lnTo>
                <a:lnTo>
                  <a:pt x="1675429" y="37587"/>
                </a:lnTo>
                <a:lnTo>
                  <a:pt x="1627793" y="47371"/>
                </a:lnTo>
                <a:lnTo>
                  <a:pt x="1580559" y="58236"/>
                </a:lnTo>
                <a:lnTo>
                  <a:pt x="1533740" y="70167"/>
                </a:lnTo>
                <a:lnTo>
                  <a:pt x="1485750" y="83617"/>
                </a:lnTo>
                <a:lnTo>
                  <a:pt x="1438236" y="98180"/>
                </a:lnTo>
                <a:lnTo>
                  <a:pt x="1391214" y="113843"/>
                </a:lnTo>
                <a:lnTo>
                  <a:pt x="1344699" y="130591"/>
                </a:lnTo>
                <a:lnTo>
                  <a:pt x="1298707" y="148410"/>
                </a:lnTo>
                <a:lnTo>
                  <a:pt x="1253252" y="167285"/>
                </a:lnTo>
                <a:lnTo>
                  <a:pt x="1208351" y="187203"/>
                </a:lnTo>
                <a:lnTo>
                  <a:pt x="1164018" y="208148"/>
                </a:lnTo>
                <a:lnTo>
                  <a:pt x="1120268" y="230108"/>
                </a:lnTo>
                <a:lnTo>
                  <a:pt x="1077117" y="253067"/>
                </a:lnTo>
                <a:lnTo>
                  <a:pt x="1034580" y="277012"/>
                </a:lnTo>
                <a:lnTo>
                  <a:pt x="992084" y="302280"/>
                </a:lnTo>
                <a:lnTo>
                  <a:pt x="950249" y="328525"/>
                </a:lnTo>
                <a:lnTo>
                  <a:pt x="909091" y="355730"/>
                </a:lnTo>
                <a:lnTo>
                  <a:pt x="868626" y="383881"/>
                </a:lnTo>
                <a:lnTo>
                  <a:pt x="828871" y="412962"/>
                </a:lnTo>
                <a:lnTo>
                  <a:pt x="789841" y="442958"/>
                </a:lnTo>
                <a:lnTo>
                  <a:pt x="751552" y="473854"/>
                </a:lnTo>
                <a:lnTo>
                  <a:pt x="714021" y="505635"/>
                </a:lnTo>
                <a:lnTo>
                  <a:pt x="677263" y="538285"/>
                </a:lnTo>
                <a:lnTo>
                  <a:pt x="641295" y="571789"/>
                </a:lnTo>
                <a:lnTo>
                  <a:pt x="606132" y="606132"/>
                </a:lnTo>
                <a:lnTo>
                  <a:pt x="571792" y="641292"/>
                </a:lnTo>
                <a:lnTo>
                  <a:pt x="538290" y="677258"/>
                </a:lnTo>
                <a:lnTo>
                  <a:pt x="505640" y="714015"/>
                </a:lnTo>
                <a:lnTo>
                  <a:pt x="473860" y="751546"/>
                </a:lnTo>
                <a:lnTo>
                  <a:pt x="442963" y="789836"/>
                </a:lnTo>
                <a:lnTo>
                  <a:pt x="412966" y="828867"/>
                </a:lnTo>
                <a:lnTo>
                  <a:pt x="383884" y="868623"/>
                </a:lnTo>
                <a:lnTo>
                  <a:pt x="355732" y="909089"/>
                </a:lnTo>
                <a:lnTo>
                  <a:pt x="328526" y="950248"/>
                </a:lnTo>
                <a:lnTo>
                  <a:pt x="302281" y="992083"/>
                </a:lnTo>
                <a:lnTo>
                  <a:pt x="277012" y="1034580"/>
                </a:lnTo>
                <a:lnTo>
                  <a:pt x="253070" y="1077114"/>
                </a:lnTo>
                <a:lnTo>
                  <a:pt x="230113" y="1120263"/>
                </a:lnTo>
                <a:lnTo>
                  <a:pt x="208154" y="1164012"/>
                </a:lnTo>
                <a:lnTo>
                  <a:pt x="187208" y="1208345"/>
                </a:lnTo>
                <a:lnTo>
                  <a:pt x="167290" y="1253247"/>
                </a:lnTo>
                <a:lnTo>
                  <a:pt x="148414" y="1298702"/>
                </a:lnTo>
                <a:lnTo>
                  <a:pt x="130594" y="1344696"/>
                </a:lnTo>
                <a:lnTo>
                  <a:pt x="113845" y="1391211"/>
                </a:lnTo>
                <a:lnTo>
                  <a:pt x="98181" y="1438234"/>
                </a:lnTo>
                <a:lnTo>
                  <a:pt x="83617" y="1485749"/>
                </a:lnTo>
                <a:lnTo>
                  <a:pt x="70167" y="1533740"/>
                </a:lnTo>
                <a:lnTo>
                  <a:pt x="58239" y="1580556"/>
                </a:lnTo>
                <a:lnTo>
                  <a:pt x="47376" y="1627788"/>
                </a:lnTo>
                <a:lnTo>
                  <a:pt x="37593" y="1675424"/>
                </a:lnTo>
                <a:lnTo>
                  <a:pt x="28904" y="1723449"/>
                </a:lnTo>
                <a:lnTo>
                  <a:pt x="21326" y="1771851"/>
                </a:lnTo>
                <a:lnTo>
                  <a:pt x="14872" y="1820617"/>
                </a:lnTo>
                <a:lnTo>
                  <a:pt x="9558" y="1869733"/>
                </a:lnTo>
                <a:lnTo>
                  <a:pt x="5399" y="1919186"/>
                </a:lnTo>
                <a:lnTo>
                  <a:pt x="2409" y="1968964"/>
                </a:lnTo>
                <a:lnTo>
                  <a:pt x="601" y="2019323"/>
                </a:lnTo>
                <a:lnTo>
                  <a:pt x="0" y="2069439"/>
                </a:lnTo>
                <a:lnTo>
                  <a:pt x="384251" y="2069439"/>
                </a:lnTo>
                <a:lnTo>
                  <a:pt x="384997" y="2019053"/>
                </a:lnTo>
                <a:lnTo>
                  <a:pt x="387175" y="1969574"/>
                </a:lnTo>
                <a:lnTo>
                  <a:pt x="390797" y="1920209"/>
                </a:lnTo>
                <a:lnTo>
                  <a:pt x="395830" y="1871249"/>
                </a:lnTo>
                <a:lnTo>
                  <a:pt x="402251" y="1822714"/>
                </a:lnTo>
                <a:lnTo>
                  <a:pt x="410038" y="1774622"/>
                </a:lnTo>
                <a:lnTo>
                  <a:pt x="419169" y="1726994"/>
                </a:lnTo>
                <a:lnTo>
                  <a:pt x="429623" y="1679849"/>
                </a:lnTo>
                <a:lnTo>
                  <a:pt x="441375" y="1633207"/>
                </a:lnTo>
                <a:lnTo>
                  <a:pt x="454889" y="1585494"/>
                </a:lnTo>
                <a:lnTo>
                  <a:pt x="469753" y="1538365"/>
                </a:lnTo>
                <a:lnTo>
                  <a:pt x="485945" y="1491844"/>
                </a:lnTo>
                <a:lnTo>
                  <a:pt x="503446" y="1445952"/>
                </a:lnTo>
                <a:lnTo>
                  <a:pt x="522232" y="1400712"/>
                </a:lnTo>
                <a:lnTo>
                  <a:pt x="542284" y="1356147"/>
                </a:lnTo>
                <a:lnTo>
                  <a:pt x="563579" y="1312280"/>
                </a:lnTo>
                <a:lnTo>
                  <a:pt x="586097" y="1269134"/>
                </a:lnTo>
                <a:lnTo>
                  <a:pt x="609815" y="1226731"/>
                </a:lnTo>
                <a:lnTo>
                  <a:pt x="635078" y="1184506"/>
                </a:lnTo>
                <a:lnTo>
                  <a:pt x="661522" y="1143089"/>
                </a:lnTo>
                <a:lnTo>
                  <a:pt x="689126" y="1102505"/>
                </a:lnTo>
                <a:lnTo>
                  <a:pt x="717868" y="1062778"/>
                </a:lnTo>
                <a:lnTo>
                  <a:pt x="747723" y="1023931"/>
                </a:lnTo>
                <a:lnTo>
                  <a:pt x="778671" y="985988"/>
                </a:lnTo>
                <a:lnTo>
                  <a:pt x="810687" y="948973"/>
                </a:lnTo>
                <a:lnTo>
                  <a:pt x="843750" y="912910"/>
                </a:lnTo>
                <a:lnTo>
                  <a:pt x="877836" y="877823"/>
                </a:lnTo>
                <a:lnTo>
                  <a:pt x="912919" y="843737"/>
                </a:lnTo>
                <a:lnTo>
                  <a:pt x="948979" y="810675"/>
                </a:lnTo>
                <a:lnTo>
                  <a:pt x="985991" y="778659"/>
                </a:lnTo>
                <a:lnTo>
                  <a:pt x="1023933" y="747712"/>
                </a:lnTo>
                <a:lnTo>
                  <a:pt x="1062779" y="717857"/>
                </a:lnTo>
                <a:lnTo>
                  <a:pt x="1102506" y="689117"/>
                </a:lnTo>
                <a:lnTo>
                  <a:pt x="1143089" y="661515"/>
                </a:lnTo>
                <a:lnTo>
                  <a:pt x="1184506" y="635074"/>
                </a:lnTo>
                <a:lnTo>
                  <a:pt x="1226731" y="609815"/>
                </a:lnTo>
                <a:lnTo>
                  <a:pt x="1269134" y="586097"/>
                </a:lnTo>
                <a:lnTo>
                  <a:pt x="1312280" y="563579"/>
                </a:lnTo>
                <a:lnTo>
                  <a:pt x="1356147" y="542284"/>
                </a:lnTo>
                <a:lnTo>
                  <a:pt x="1400712" y="522232"/>
                </a:lnTo>
                <a:lnTo>
                  <a:pt x="1445952" y="503446"/>
                </a:lnTo>
                <a:lnTo>
                  <a:pt x="1491844" y="485945"/>
                </a:lnTo>
                <a:lnTo>
                  <a:pt x="1538365" y="469753"/>
                </a:lnTo>
                <a:lnTo>
                  <a:pt x="1585494" y="454889"/>
                </a:lnTo>
                <a:lnTo>
                  <a:pt x="1633207" y="441375"/>
                </a:lnTo>
                <a:lnTo>
                  <a:pt x="1679849" y="429622"/>
                </a:lnTo>
                <a:lnTo>
                  <a:pt x="1726994" y="419168"/>
                </a:lnTo>
                <a:lnTo>
                  <a:pt x="1774623" y="410035"/>
                </a:lnTo>
                <a:lnTo>
                  <a:pt x="1822715" y="402246"/>
                </a:lnTo>
                <a:lnTo>
                  <a:pt x="1871251" y="395823"/>
                </a:lnTo>
                <a:lnTo>
                  <a:pt x="1920213" y="390788"/>
                </a:lnTo>
                <a:lnTo>
                  <a:pt x="1969580" y="387164"/>
                </a:lnTo>
                <a:lnTo>
                  <a:pt x="2019332" y="384973"/>
                </a:lnTo>
                <a:lnTo>
                  <a:pt x="2069452" y="384238"/>
                </a:lnTo>
                <a:lnTo>
                  <a:pt x="2069452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72E58BA-36DF-4044-ACAF-859E5CD73BFD}"/>
              </a:ext>
            </a:extLst>
          </p:cNvPr>
          <p:cNvSpPr/>
          <p:nvPr/>
        </p:nvSpPr>
        <p:spPr>
          <a:xfrm>
            <a:off x="2489846" y="3591563"/>
            <a:ext cx="2069464" cy="2069464"/>
          </a:xfrm>
          <a:custGeom>
            <a:avLst/>
            <a:gdLst/>
            <a:ahLst/>
            <a:cxnLst/>
            <a:rect l="l" t="t" r="r" b="b"/>
            <a:pathLst>
              <a:path w="2069464" h="2069464">
                <a:moveTo>
                  <a:pt x="384251" y="0"/>
                </a:moveTo>
                <a:lnTo>
                  <a:pt x="0" y="0"/>
                </a:lnTo>
                <a:lnTo>
                  <a:pt x="604" y="50386"/>
                </a:lnTo>
                <a:lnTo>
                  <a:pt x="2409" y="100475"/>
                </a:lnTo>
                <a:lnTo>
                  <a:pt x="5399" y="150252"/>
                </a:lnTo>
                <a:lnTo>
                  <a:pt x="9558" y="199706"/>
                </a:lnTo>
                <a:lnTo>
                  <a:pt x="14872" y="248822"/>
                </a:lnTo>
                <a:lnTo>
                  <a:pt x="21326" y="297588"/>
                </a:lnTo>
                <a:lnTo>
                  <a:pt x="28904" y="345990"/>
                </a:lnTo>
                <a:lnTo>
                  <a:pt x="37593" y="394015"/>
                </a:lnTo>
                <a:lnTo>
                  <a:pt x="47376" y="441650"/>
                </a:lnTo>
                <a:lnTo>
                  <a:pt x="58239" y="488882"/>
                </a:lnTo>
                <a:lnTo>
                  <a:pt x="70167" y="535698"/>
                </a:lnTo>
                <a:lnTo>
                  <a:pt x="83617" y="583689"/>
                </a:lnTo>
                <a:lnTo>
                  <a:pt x="98181" y="631204"/>
                </a:lnTo>
                <a:lnTo>
                  <a:pt x="113845" y="678227"/>
                </a:lnTo>
                <a:lnTo>
                  <a:pt x="130594" y="724743"/>
                </a:lnTo>
                <a:lnTo>
                  <a:pt x="148414" y="770736"/>
                </a:lnTo>
                <a:lnTo>
                  <a:pt x="167290" y="816191"/>
                </a:lnTo>
                <a:lnTo>
                  <a:pt x="187208" y="861093"/>
                </a:lnTo>
                <a:lnTo>
                  <a:pt x="208154" y="905426"/>
                </a:lnTo>
                <a:lnTo>
                  <a:pt x="230113" y="949175"/>
                </a:lnTo>
                <a:lnTo>
                  <a:pt x="253070" y="992325"/>
                </a:lnTo>
                <a:lnTo>
                  <a:pt x="277012" y="1034859"/>
                </a:lnTo>
                <a:lnTo>
                  <a:pt x="302281" y="1077355"/>
                </a:lnTo>
                <a:lnTo>
                  <a:pt x="328526" y="1119190"/>
                </a:lnTo>
                <a:lnTo>
                  <a:pt x="355732" y="1160348"/>
                </a:lnTo>
                <a:lnTo>
                  <a:pt x="383884" y="1200812"/>
                </a:lnTo>
                <a:lnTo>
                  <a:pt x="412966" y="1240568"/>
                </a:lnTo>
                <a:lnTo>
                  <a:pt x="442963" y="1279598"/>
                </a:lnTo>
                <a:lnTo>
                  <a:pt x="473860" y="1317887"/>
                </a:lnTo>
                <a:lnTo>
                  <a:pt x="505640" y="1355418"/>
                </a:lnTo>
                <a:lnTo>
                  <a:pt x="538290" y="1392176"/>
                </a:lnTo>
                <a:lnTo>
                  <a:pt x="571792" y="1428144"/>
                </a:lnTo>
                <a:lnTo>
                  <a:pt x="606132" y="1463306"/>
                </a:lnTo>
                <a:lnTo>
                  <a:pt x="641295" y="1497649"/>
                </a:lnTo>
                <a:lnTo>
                  <a:pt x="677263" y="1531154"/>
                </a:lnTo>
                <a:lnTo>
                  <a:pt x="714021" y="1563804"/>
                </a:lnTo>
                <a:lnTo>
                  <a:pt x="751552" y="1595584"/>
                </a:lnTo>
                <a:lnTo>
                  <a:pt x="789841" y="1626480"/>
                </a:lnTo>
                <a:lnTo>
                  <a:pt x="828871" y="1656477"/>
                </a:lnTo>
                <a:lnTo>
                  <a:pt x="868626" y="1685558"/>
                </a:lnTo>
                <a:lnTo>
                  <a:pt x="909091" y="1713709"/>
                </a:lnTo>
                <a:lnTo>
                  <a:pt x="950249" y="1740914"/>
                </a:lnTo>
                <a:lnTo>
                  <a:pt x="992084" y="1767158"/>
                </a:lnTo>
                <a:lnTo>
                  <a:pt x="1034580" y="1792427"/>
                </a:lnTo>
                <a:lnTo>
                  <a:pt x="1077117" y="1816368"/>
                </a:lnTo>
                <a:lnTo>
                  <a:pt x="1120268" y="1839326"/>
                </a:lnTo>
                <a:lnTo>
                  <a:pt x="1164018" y="1861285"/>
                </a:lnTo>
                <a:lnTo>
                  <a:pt x="1208351" y="1882230"/>
                </a:lnTo>
                <a:lnTo>
                  <a:pt x="1253252" y="1902149"/>
                </a:lnTo>
                <a:lnTo>
                  <a:pt x="1298707" y="1921025"/>
                </a:lnTo>
                <a:lnTo>
                  <a:pt x="1344699" y="1938845"/>
                </a:lnTo>
                <a:lnTo>
                  <a:pt x="1391214" y="1955594"/>
                </a:lnTo>
                <a:lnTo>
                  <a:pt x="1438236" y="1971257"/>
                </a:lnTo>
                <a:lnTo>
                  <a:pt x="1485750" y="1985822"/>
                </a:lnTo>
                <a:lnTo>
                  <a:pt x="1533740" y="1999272"/>
                </a:lnTo>
                <a:lnTo>
                  <a:pt x="1580559" y="2011199"/>
                </a:lnTo>
                <a:lnTo>
                  <a:pt x="1627793" y="2022062"/>
                </a:lnTo>
                <a:lnTo>
                  <a:pt x="1675429" y="2031846"/>
                </a:lnTo>
                <a:lnTo>
                  <a:pt x="1723455" y="2040534"/>
                </a:lnTo>
                <a:lnTo>
                  <a:pt x="1771857" y="2048113"/>
                </a:lnTo>
                <a:lnTo>
                  <a:pt x="1820623" y="2054567"/>
                </a:lnTo>
                <a:lnTo>
                  <a:pt x="1869739" y="2059881"/>
                </a:lnTo>
                <a:lnTo>
                  <a:pt x="1919193" y="2064040"/>
                </a:lnTo>
                <a:lnTo>
                  <a:pt x="1968972" y="2067030"/>
                </a:lnTo>
                <a:lnTo>
                  <a:pt x="2019062" y="2068834"/>
                </a:lnTo>
                <a:lnTo>
                  <a:pt x="2069452" y="2069439"/>
                </a:lnTo>
                <a:lnTo>
                  <a:pt x="2069452" y="1685201"/>
                </a:lnTo>
                <a:lnTo>
                  <a:pt x="2019332" y="1684466"/>
                </a:lnTo>
                <a:lnTo>
                  <a:pt x="1969580" y="1682276"/>
                </a:lnTo>
                <a:lnTo>
                  <a:pt x="1920213" y="1678654"/>
                </a:lnTo>
                <a:lnTo>
                  <a:pt x="1871251" y="1673620"/>
                </a:lnTo>
                <a:lnTo>
                  <a:pt x="1822715" y="1667198"/>
                </a:lnTo>
                <a:lnTo>
                  <a:pt x="1774623" y="1659409"/>
                </a:lnTo>
                <a:lnTo>
                  <a:pt x="1726994" y="1650276"/>
                </a:lnTo>
                <a:lnTo>
                  <a:pt x="1679849" y="1639820"/>
                </a:lnTo>
                <a:lnTo>
                  <a:pt x="1633207" y="1628063"/>
                </a:lnTo>
                <a:lnTo>
                  <a:pt x="1585494" y="1614553"/>
                </a:lnTo>
                <a:lnTo>
                  <a:pt x="1538365" y="1599691"/>
                </a:lnTo>
                <a:lnTo>
                  <a:pt x="1491844" y="1583499"/>
                </a:lnTo>
                <a:lnTo>
                  <a:pt x="1445952" y="1565998"/>
                </a:lnTo>
                <a:lnTo>
                  <a:pt x="1400712" y="1547211"/>
                </a:lnTo>
                <a:lnTo>
                  <a:pt x="1356147" y="1527158"/>
                </a:lnTo>
                <a:lnTo>
                  <a:pt x="1312280" y="1505861"/>
                </a:lnTo>
                <a:lnTo>
                  <a:pt x="1269134" y="1483342"/>
                </a:lnTo>
                <a:lnTo>
                  <a:pt x="1226731" y="1459623"/>
                </a:lnTo>
                <a:lnTo>
                  <a:pt x="1184506" y="1434365"/>
                </a:lnTo>
                <a:lnTo>
                  <a:pt x="1143089" y="1407923"/>
                </a:lnTo>
                <a:lnTo>
                  <a:pt x="1102505" y="1380321"/>
                </a:lnTo>
                <a:lnTo>
                  <a:pt x="1062778" y="1351581"/>
                </a:lnTo>
                <a:lnTo>
                  <a:pt x="1023931" y="1321727"/>
                </a:lnTo>
                <a:lnTo>
                  <a:pt x="985988" y="1290780"/>
                </a:lnTo>
                <a:lnTo>
                  <a:pt x="948973" y="1258764"/>
                </a:lnTo>
                <a:lnTo>
                  <a:pt x="912910" y="1225701"/>
                </a:lnTo>
                <a:lnTo>
                  <a:pt x="877823" y="1191615"/>
                </a:lnTo>
                <a:lnTo>
                  <a:pt x="843741" y="1156529"/>
                </a:lnTo>
                <a:lnTo>
                  <a:pt x="810681" y="1120466"/>
                </a:lnTo>
                <a:lnTo>
                  <a:pt x="778667" y="1083451"/>
                </a:lnTo>
                <a:lnTo>
                  <a:pt x="747721" y="1045508"/>
                </a:lnTo>
                <a:lnTo>
                  <a:pt x="717867" y="1006661"/>
                </a:lnTo>
                <a:lnTo>
                  <a:pt x="689126" y="966933"/>
                </a:lnTo>
                <a:lnTo>
                  <a:pt x="661522" y="926349"/>
                </a:lnTo>
                <a:lnTo>
                  <a:pt x="635078" y="884933"/>
                </a:lnTo>
                <a:lnTo>
                  <a:pt x="609815" y="842708"/>
                </a:lnTo>
                <a:lnTo>
                  <a:pt x="586097" y="800305"/>
                </a:lnTo>
                <a:lnTo>
                  <a:pt x="563579" y="757158"/>
                </a:lnTo>
                <a:lnTo>
                  <a:pt x="542284" y="713291"/>
                </a:lnTo>
                <a:lnTo>
                  <a:pt x="522232" y="668727"/>
                </a:lnTo>
                <a:lnTo>
                  <a:pt x="503446" y="623487"/>
                </a:lnTo>
                <a:lnTo>
                  <a:pt x="485945" y="577595"/>
                </a:lnTo>
                <a:lnTo>
                  <a:pt x="469753" y="531073"/>
                </a:lnTo>
                <a:lnTo>
                  <a:pt x="454889" y="483945"/>
                </a:lnTo>
                <a:lnTo>
                  <a:pt x="441375" y="436232"/>
                </a:lnTo>
                <a:lnTo>
                  <a:pt x="429623" y="389589"/>
                </a:lnTo>
                <a:lnTo>
                  <a:pt x="419169" y="342444"/>
                </a:lnTo>
                <a:lnTo>
                  <a:pt x="410038" y="294816"/>
                </a:lnTo>
                <a:lnTo>
                  <a:pt x="402251" y="246725"/>
                </a:lnTo>
                <a:lnTo>
                  <a:pt x="395830" y="198189"/>
                </a:lnTo>
                <a:lnTo>
                  <a:pt x="390797" y="149230"/>
                </a:lnTo>
                <a:lnTo>
                  <a:pt x="387175" y="99865"/>
                </a:lnTo>
                <a:lnTo>
                  <a:pt x="384985" y="50115"/>
                </a:lnTo>
                <a:lnTo>
                  <a:pt x="3842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05487CC-0BBE-B445-9C11-E44FDCAE257A}"/>
              </a:ext>
            </a:extLst>
          </p:cNvPr>
          <p:cNvSpPr/>
          <p:nvPr/>
        </p:nvSpPr>
        <p:spPr>
          <a:xfrm>
            <a:off x="4559298" y="1522112"/>
            <a:ext cx="2069464" cy="2069464"/>
          </a:xfrm>
          <a:custGeom>
            <a:avLst/>
            <a:gdLst/>
            <a:ahLst/>
            <a:cxnLst/>
            <a:rect l="l" t="t" r="r" b="b"/>
            <a:pathLst>
              <a:path w="2069464" h="2069464">
                <a:moveTo>
                  <a:pt x="0" y="0"/>
                </a:moveTo>
                <a:lnTo>
                  <a:pt x="0" y="384251"/>
                </a:lnTo>
                <a:lnTo>
                  <a:pt x="50115" y="384985"/>
                </a:lnTo>
                <a:lnTo>
                  <a:pt x="99865" y="387175"/>
                </a:lnTo>
                <a:lnTo>
                  <a:pt x="149230" y="390797"/>
                </a:lnTo>
                <a:lnTo>
                  <a:pt x="198189" y="395830"/>
                </a:lnTo>
                <a:lnTo>
                  <a:pt x="246725" y="402251"/>
                </a:lnTo>
                <a:lnTo>
                  <a:pt x="294816" y="410038"/>
                </a:lnTo>
                <a:lnTo>
                  <a:pt x="342444" y="419169"/>
                </a:lnTo>
                <a:lnTo>
                  <a:pt x="389589" y="429623"/>
                </a:lnTo>
                <a:lnTo>
                  <a:pt x="436232" y="441375"/>
                </a:lnTo>
                <a:lnTo>
                  <a:pt x="483945" y="454889"/>
                </a:lnTo>
                <a:lnTo>
                  <a:pt x="531075" y="469753"/>
                </a:lnTo>
                <a:lnTo>
                  <a:pt x="577598" y="485945"/>
                </a:lnTo>
                <a:lnTo>
                  <a:pt x="623492" y="503446"/>
                </a:lnTo>
                <a:lnTo>
                  <a:pt x="668734" y="522232"/>
                </a:lnTo>
                <a:lnTo>
                  <a:pt x="713301" y="542284"/>
                </a:lnTo>
                <a:lnTo>
                  <a:pt x="757169" y="563579"/>
                </a:lnTo>
                <a:lnTo>
                  <a:pt x="800317" y="586097"/>
                </a:lnTo>
                <a:lnTo>
                  <a:pt x="842721" y="609815"/>
                </a:lnTo>
                <a:lnTo>
                  <a:pt x="884942" y="635078"/>
                </a:lnTo>
                <a:lnTo>
                  <a:pt x="926355" y="661522"/>
                </a:lnTo>
                <a:lnTo>
                  <a:pt x="966937" y="689126"/>
                </a:lnTo>
                <a:lnTo>
                  <a:pt x="1006663" y="717868"/>
                </a:lnTo>
                <a:lnTo>
                  <a:pt x="1045509" y="747723"/>
                </a:lnTo>
                <a:lnTo>
                  <a:pt x="1083452" y="778671"/>
                </a:lnTo>
                <a:lnTo>
                  <a:pt x="1120466" y="810687"/>
                </a:lnTo>
                <a:lnTo>
                  <a:pt x="1156529" y="843750"/>
                </a:lnTo>
                <a:lnTo>
                  <a:pt x="1191615" y="877836"/>
                </a:lnTo>
                <a:lnTo>
                  <a:pt x="1225701" y="912919"/>
                </a:lnTo>
                <a:lnTo>
                  <a:pt x="1258764" y="948979"/>
                </a:lnTo>
                <a:lnTo>
                  <a:pt x="1290780" y="985991"/>
                </a:lnTo>
                <a:lnTo>
                  <a:pt x="1321727" y="1023933"/>
                </a:lnTo>
                <a:lnTo>
                  <a:pt x="1351581" y="1062779"/>
                </a:lnTo>
                <a:lnTo>
                  <a:pt x="1380321" y="1102506"/>
                </a:lnTo>
                <a:lnTo>
                  <a:pt x="1407923" y="1143089"/>
                </a:lnTo>
                <a:lnTo>
                  <a:pt x="1434365" y="1184506"/>
                </a:lnTo>
                <a:lnTo>
                  <a:pt x="1459623" y="1226731"/>
                </a:lnTo>
                <a:lnTo>
                  <a:pt x="1483346" y="1269134"/>
                </a:lnTo>
                <a:lnTo>
                  <a:pt x="1505866" y="1312280"/>
                </a:lnTo>
                <a:lnTo>
                  <a:pt x="1527163" y="1356147"/>
                </a:lnTo>
                <a:lnTo>
                  <a:pt x="1547216" y="1400712"/>
                </a:lnTo>
                <a:lnTo>
                  <a:pt x="1566002" y="1445952"/>
                </a:lnTo>
                <a:lnTo>
                  <a:pt x="1583502" y="1491844"/>
                </a:lnTo>
                <a:lnTo>
                  <a:pt x="1599693" y="1538365"/>
                </a:lnTo>
                <a:lnTo>
                  <a:pt x="1614554" y="1585494"/>
                </a:lnTo>
                <a:lnTo>
                  <a:pt x="1628063" y="1633207"/>
                </a:lnTo>
                <a:lnTo>
                  <a:pt x="1639820" y="1679849"/>
                </a:lnTo>
                <a:lnTo>
                  <a:pt x="1650276" y="1726994"/>
                </a:lnTo>
                <a:lnTo>
                  <a:pt x="1659409" y="1774623"/>
                </a:lnTo>
                <a:lnTo>
                  <a:pt x="1667198" y="1822715"/>
                </a:lnTo>
                <a:lnTo>
                  <a:pt x="1673620" y="1871251"/>
                </a:lnTo>
                <a:lnTo>
                  <a:pt x="1678654" y="1920213"/>
                </a:lnTo>
                <a:lnTo>
                  <a:pt x="1682276" y="1969580"/>
                </a:lnTo>
                <a:lnTo>
                  <a:pt x="1684466" y="2019332"/>
                </a:lnTo>
                <a:lnTo>
                  <a:pt x="1685201" y="2069452"/>
                </a:lnTo>
                <a:lnTo>
                  <a:pt x="2069439" y="2069452"/>
                </a:lnTo>
                <a:lnTo>
                  <a:pt x="2068834" y="2019062"/>
                </a:lnTo>
                <a:lnTo>
                  <a:pt x="2067031" y="1968972"/>
                </a:lnTo>
                <a:lnTo>
                  <a:pt x="2064042" y="1919193"/>
                </a:lnTo>
                <a:lnTo>
                  <a:pt x="2059884" y="1869739"/>
                </a:lnTo>
                <a:lnTo>
                  <a:pt x="2054571" y="1820623"/>
                </a:lnTo>
                <a:lnTo>
                  <a:pt x="2048118" y="1771857"/>
                </a:lnTo>
                <a:lnTo>
                  <a:pt x="2040540" y="1723455"/>
                </a:lnTo>
                <a:lnTo>
                  <a:pt x="2031851" y="1675429"/>
                </a:lnTo>
                <a:lnTo>
                  <a:pt x="2022067" y="1627793"/>
                </a:lnTo>
                <a:lnTo>
                  <a:pt x="2011202" y="1580559"/>
                </a:lnTo>
                <a:lnTo>
                  <a:pt x="1999272" y="1533740"/>
                </a:lnTo>
                <a:lnTo>
                  <a:pt x="1985822" y="1485749"/>
                </a:lnTo>
                <a:lnTo>
                  <a:pt x="1971258" y="1438234"/>
                </a:lnTo>
                <a:lnTo>
                  <a:pt x="1955596" y="1391211"/>
                </a:lnTo>
                <a:lnTo>
                  <a:pt x="1938848" y="1344696"/>
                </a:lnTo>
                <a:lnTo>
                  <a:pt x="1921029" y="1298702"/>
                </a:lnTo>
                <a:lnTo>
                  <a:pt x="1902154" y="1253247"/>
                </a:lnTo>
                <a:lnTo>
                  <a:pt x="1882236" y="1208345"/>
                </a:lnTo>
                <a:lnTo>
                  <a:pt x="1861290" y="1164012"/>
                </a:lnTo>
                <a:lnTo>
                  <a:pt x="1839331" y="1120263"/>
                </a:lnTo>
                <a:lnTo>
                  <a:pt x="1816371" y="1077114"/>
                </a:lnTo>
                <a:lnTo>
                  <a:pt x="1792427" y="1034580"/>
                </a:lnTo>
                <a:lnTo>
                  <a:pt x="1767158" y="992084"/>
                </a:lnTo>
                <a:lnTo>
                  <a:pt x="1740914" y="950249"/>
                </a:lnTo>
                <a:lnTo>
                  <a:pt x="1713709" y="909091"/>
                </a:lnTo>
                <a:lnTo>
                  <a:pt x="1685558" y="868626"/>
                </a:lnTo>
                <a:lnTo>
                  <a:pt x="1656477" y="828871"/>
                </a:lnTo>
                <a:lnTo>
                  <a:pt x="1626480" y="789841"/>
                </a:lnTo>
                <a:lnTo>
                  <a:pt x="1595584" y="751552"/>
                </a:lnTo>
                <a:lnTo>
                  <a:pt x="1563804" y="714021"/>
                </a:lnTo>
                <a:lnTo>
                  <a:pt x="1531154" y="677263"/>
                </a:lnTo>
                <a:lnTo>
                  <a:pt x="1497649" y="641295"/>
                </a:lnTo>
                <a:lnTo>
                  <a:pt x="1463306" y="606132"/>
                </a:lnTo>
                <a:lnTo>
                  <a:pt x="1428147" y="571792"/>
                </a:lnTo>
                <a:lnTo>
                  <a:pt x="1392180" y="538290"/>
                </a:lnTo>
                <a:lnTo>
                  <a:pt x="1355423" y="505640"/>
                </a:lnTo>
                <a:lnTo>
                  <a:pt x="1317892" y="473860"/>
                </a:lnTo>
                <a:lnTo>
                  <a:pt x="1279603" y="442963"/>
                </a:lnTo>
                <a:lnTo>
                  <a:pt x="1240572" y="412966"/>
                </a:lnTo>
                <a:lnTo>
                  <a:pt x="1200815" y="383884"/>
                </a:lnTo>
                <a:lnTo>
                  <a:pt x="1160350" y="355732"/>
                </a:lnTo>
                <a:lnTo>
                  <a:pt x="1119191" y="328526"/>
                </a:lnTo>
                <a:lnTo>
                  <a:pt x="1077355" y="302281"/>
                </a:lnTo>
                <a:lnTo>
                  <a:pt x="1034859" y="277012"/>
                </a:lnTo>
                <a:lnTo>
                  <a:pt x="992325" y="253070"/>
                </a:lnTo>
                <a:lnTo>
                  <a:pt x="949175" y="230113"/>
                </a:lnTo>
                <a:lnTo>
                  <a:pt x="905426" y="208154"/>
                </a:lnTo>
                <a:lnTo>
                  <a:pt x="861093" y="187208"/>
                </a:lnTo>
                <a:lnTo>
                  <a:pt x="816191" y="167290"/>
                </a:lnTo>
                <a:lnTo>
                  <a:pt x="770736" y="148414"/>
                </a:lnTo>
                <a:lnTo>
                  <a:pt x="724743" y="130594"/>
                </a:lnTo>
                <a:lnTo>
                  <a:pt x="678227" y="113845"/>
                </a:lnTo>
                <a:lnTo>
                  <a:pt x="631204" y="98181"/>
                </a:lnTo>
                <a:lnTo>
                  <a:pt x="583689" y="83617"/>
                </a:lnTo>
                <a:lnTo>
                  <a:pt x="535698" y="70167"/>
                </a:lnTo>
                <a:lnTo>
                  <a:pt x="488882" y="58239"/>
                </a:lnTo>
                <a:lnTo>
                  <a:pt x="441650" y="47376"/>
                </a:lnTo>
                <a:lnTo>
                  <a:pt x="394015" y="37593"/>
                </a:lnTo>
                <a:lnTo>
                  <a:pt x="345990" y="28904"/>
                </a:lnTo>
                <a:lnTo>
                  <a:pt x="297588" y="21326"/>
                </a:lnTo>
                <a:lnTo>
                  <a:pt x="248822" y="14872"/>
                </a:lnTo>
                <a:lnTo>
                  <a:pt x="199706" y="9558"/>
                </a:lnTo>
                <a:lnTo>
                  <a:pt x="150252" y="5399"/>
                </a:lnTo>
                <a:lnTo>
                  <a:pt x="100475" y="2409"/>
                </a:lnTo>
                <a:lnTo>
                  <a:pt x="50386" y="604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D5B6643-B779-674F-87FA-4367D89ECEE5}"/>
              </a:ext>
            </a:extLst>
          </p:cNvPr>
          <p:cNvSpPr/>
          <p:nvPr/>
        </p:nvSpPr>
        <p:spPr>
          <a:xfrm>
            <a:off x="4559298" y="3591560"/>
            <a:ext cx="2069464" cy="2069464"/>
          </a:xfrm>
          <a:custGeom>
            <a:avLst/>
            <a:gdLst/>
            <a:ahLst/>
            <a:cxnLst/>
            <a:rect l="l" t="t" r="r" b="b"/>
            <a:pathLst>
              <a:path w="2069464" h="2069464">
                <a:moveTo>
                  <a:pt x="2069439" y="0"/>
                </a:moveTo>
                <a:lnTo>
                  <a:pt x="1685201" y="0"/>
                </a:lnTo>
                <a:lnTo>
                  <a:pt x="1684454" y="50386"/>
                </a:lnTo>
                <a:lnTo>
                  <a:pt x="1682276" y="99867"/>
                </a:lnTo>
                <a:lnTo>
                  <a:pt x="1678654" y="149233"/>
                </a:lnTo>
                <a:lnTo>
                  <a:pt x="1673620" y="198195"/>
                </a:lnTo>
                <a:lnTo>
                  <a:pt x="1667198" y="246732"/>
                </a:lnTo>
                <a:lnTo>
                  <a:pt x="1659409" y="294826"/>
                </a:lnTo>
                <a:lnTo>
                  <a:pt x="1650276" y="342455"/>
                </a:lnTo>
                <a:lnTo>
                  <a:pt x="1639820" y="389602"/>
                </a:lnTo>
                <a:lnTo>
                  <a:pt x="1628063" y="436245"/>
                </a:lnTo>
                <a:lnTo>
                  <a:pt x="1614554" y="483957"/>
                </a:lnTo>
                <a:lnTo>
                  <a:pt x="1599693" y="531086"/>
                </a:lnTo>
                <a:lnTo>
                  <a:pt x="1583502" y="577607"/>
                </a:lnTo>
                <a:lnTo>
                  <a:pt x="1566002" y="623499"/>
                </a:lnTo>
                <a:lnTo>
                  <a:pt x="1547216" y="668737"/>
                </a:lnTo>
                <a:lnTo>
                  <a:pt x="1527163" y="713300"/>
                </a:lnTo>
                <a:lnTo>
                  <a:pt x="1505866" y="757165"/>
                </a:lnTo>
                <a:lnTo>
                  <a:pt x="1483346" y="800308"/>
                </a:lnTo>
                <a:lnTo>
                  <a:pt x="1459623" y="842708"/>
                </a:lnTo>
                <a:lnTo>
                  <a:pt x="1434365" y="884936"/>
                </a:lnTo>
                <a:lnTo>
                  <a:pt x="1407923" y="926354"/>
                </a:lnTo>
                <a:lnTo>
                  <a:pt x="1380321" y="966939"/>
                </a:lnTo>
                <a:lnTo>
                  <a:pt x="1351581" y="1006666"/>
                </a:lnTo>
                <a:lnTo>
                  <a:pt x="1321727" y="1045512"/>
                </a:lnTo>
                <a:lnTo>
                  <a:pt x="1290780" y="1083454"/>
                </a:lnTo>
                <a:lnTo>
                  <a:pt x="1258764" y="1120467"/>
                </a:lnTo>
                <a:lnTo>
                  <a:pt x="1225701" y="1156529"/>
                </a:lnTo>
                <a:lnTo>
                  <a:pt x="1191615" y="1191615"/>
                </a:lnTo>
                <a:lnTo>
                  <a:pt x="1156529" y="1225701"/>
                </a:lnTo>
                <a:lnTo>
                  <a:pt x="1120466" y="1258764"/>
                </a:lnTo>
                <a:lnTo>
                  <a:pt x="1083452" y="1290780"/>
                </a:lnTo>
                <a:lnTo>
                  <a:pt x="1045509" y="1321728"/>
                </a:lnTo>
                <a:lnTo>
                  <a:pt x="1006663" y="1351584"/>
                </a:lnTo>
                <a:lnTo>
                  <a:pt x="966937" y="1380325"/>
                </a:lnTo>
                <a:lnTo>
                  <a:pt x="926355" y="1407929"/>
                </a:lnTo>
                <a:lnTo>
                  <a:pt x="884942" y="1434374"/>
                </a:lnTo>
                <a:lnTo>
                  <a:pt x="842721" y="1459636"/>
                </a:lnTo>
                <a:lnTo>
                  <a:pt x="800317" y="1483355"/>
                </a:lnTo>
                <a:lnTo>
                  <a:pt x="757169" y="1505872"/>
                </a:lnTo>
                <a:lnTo>
                  <a:pt x="713301" y="1527167"/>
                </a:lnTo>
                <a:lnTo>
                  <a:pt x="668734" y="1547218"/>
                </a:lnTo>
                <a:lnTo>
                  <a:pt x="623492" y="1566004"/>
                </a:lnTo>
                <a:lnTo>
                  <a:pt x="577598" y="1583502"/>
                </a:lnTo>
                <a:lnTo>
                  <a:pt x="531075" y="1599693"/>
                </a:lnTo>
                <a:lnTo>
                  <a:pt x="483945" y="1614554"/>
                </a:lnTo>
                <a:lnTo>
                  <a:pt x="436232" y="1628063"/>
                </a:lnTo>
                <a:lnTo>
                  <a:pt x="389589" y="1639820"/>
                </a:lnTo>
                <a:lnTo>
                  <a:pt x="342444" y="1650276"/>
                </a:lnTo>
                <a:lnTo>
                  <a:pt x="294816" y="1659409"/>
                </a:lnTo>
                <a:lnTo>
                  <a:pt x="246725" y="1667198"/>
                </a:lnTo>
                <a:lnTo>
                  <a:pt x="198189" y="1673620"/>
                </a:lnTo>
                <a:lnTo>
                  <a:pt x="149230" y="1678654"/>
                </a:lnTo>
                <a:lnTo>
                  <a:pt x="99865" y="1682276"/>
                </a:lnTo>
                <a:lnTo>
                  <a:pt x="50115" y="1684466"/>
                </a:lnTo>
                <a:lnTo>
                  <a:pt x="0" y="1685201"/>
                </a:lnTo>
                <a:lnTo>
                  <a:pt x="0" y="2069439"/>
                </a:lnTo>
                <a:lnTo>
                  <a:pt x="50386" y="2068834"/>
                </a:lnTo>
                <a:lnTo>
                  <a:pt x="100475" y="2067031"/>
                </a:lnTo>
                <a:lnTo>
                  <a:pt x="150252" y="2064042"/>
                </a:lnTo>
                <a:lnTo>
                  <a:pt x="199706" y="2059885"/>
                </a:lnTo>
                <a:lnTo>
                  <a:pt x="248822" y="2054572"/>
                </a:lnTo>
                <a:lnTo>
                  <a:pt x="297588" y="2048120"/>
                </a:lnTo>
                <a:lnTo>
                  <a:pt x="345990" y="2040543"/>
                </a:lnTo>
                <a:lnTo>
                  <a:pt x="394015" y="2031856"/>
                </a:lnTo>
                <a:lnTo>
                  <a:pt x="441650" y="2022074"/>
                </a:lnTo>
                <a:lnTo>
                  <a:pt x="488882" y="2011212"/>
                </a:lnTo>
                <a:lnTo>
                  <a:pt x="535698" y="1999284"/>
                </a:lnTo>
                <a:lnTo>
                  <a:pt x="583689" y="1985831"/>
                </a:lnTo>
                <a:lnTo>
                  <a:pt x="631204" y="1971265"/>
                </a:lnTo>
                <a:lnTo>
                  <a:pt x="678227" y="1955601"/>
                </a:lnTo>
                <a:lnTo>
                  <a:pt x="724743" y="1938852"/>
                </a:lnTo>
                <a:lnTo>
                  <a:pt x="770736" y="1921032"/>
                </a:lnTo>
                <a:lnTo>
                  <a:pt x="816191" y="1902157"/>
                </a:lnTo>
                <a:lnTo>
                  <a:pt x="861093" y="1882240"/>
                </a:lnTo>
                <a:lnTo>
                  <a:pt x="905426" y="1861295"/>
                </a:lnTo>
                <a:lnTo>
                  <a:pt x="949175" y="1839338"/>
                </a:lnTo>
                <a:lnTo>
                  <a:pt x="992325" y="1816381"/>
                </a:lnTo>
                <a:lnTo>
                  <a:pt x="1034859" y="1792439"/>
                </a:lnTo>
                <a:lnTo>
                  <a:pt x="1077355" y="1767168"/>
                </a:lnTo>
                <a:lnTo>
                  <a:pt x="1119191" y="1740921"/>
                </a:lnTo>
                <a:lnTo>
                  <a:pt x="1160350" y="1713714"/>
                </a:lnTo>
                <a:lnTo>
                  <a:pt x="1200815" y="1685562"/>
                </a:lnTo>
                <a:lnTo>
                  <a:pt x="1240572" y="1656480"/>
                </a:lnTo>
                <a:lnTo>
                  <a:pt x="1279603" y="1626484"/>
                </a:lnTo>
                <a:lnTo>
                  <a:pt x="1317892" y="1595588"/>
                </a:lnTo>
                <a:lnTo>
                  <a:pt x="1355423" y="1563809"/>
                </a:lnTo>
                <a:lnTo>
                  <a:pt x="1392180" y="1531161"/>
                </a:lnTo>
                <a:lnTo>
                  <a:pt x="1428147" y="1497659"/>
                </a:lnTo>
                <a:lnTo>
                  <a:pt x="1463306" y="1463319"/>
                </a:lnTo>
                <a:lnTo>
                  <a:pt x="1497649" y="1428157"/>
                </a:lnTo>
                <a:lnTo>
                  <a:pt x="1531154" y="1392188"/>
                </a:lnTo>
                <a:lnTo>
                  <a:pt x="1563804" y="1355430"/>
                </a:lnTo>
                <a:lnTo>
                  <a:pt x="1595584" y="1317899"/>
                </a:lnTo>
                <a:lnTo>
                  <a:pt x="1626480" y="1279609"/>
                </a:lnTo>
                <a:lnTo>
                  <a:pt x="1656477" y="1240578"/>
                </a:lnTo>
                <a:lnTo>
                  <a:pt x="1685558" y="1200822"/>
                </a:lnTo>
                <a:lnTo>
                  <a:pt x="1713709" y="1160355"/>
                </a:lnTo>
                <a:lnTo>
                  <a:pt x="1740914" y="1119195"/>
                </a:lnTo>
                <a:lnTo>
                  <a:pt x="1767158" y="1077358"/>
                </a:lnTo>
                <a:lnTo>
                  <a:pt x="1792427" y="1034859"/>
                </a:lnTo>
                <a:lnTo>
                  <a:pt x="1816371" y="992325"/>
                </a:lnTo>
                <a:lnTo>
                  <a:pt x="1839331" y="949175"/>
                </a:lnTo>
                <a:lnTo>
                  <a:pt x="1861290" y="905427"/>
                </a:lnTo>
                <a:lnTo>
                  <a:pt x="1882236" y="861094"/>
                </a:lnTo>
                <a:lnTo>
                  <a:pt x="1902154" y="816193"/>
                </a:lnTo>
                <a:lnTo>
                  <a:pt x="1921029" y="770738"/>
                </a:lnTo>
                <a:lnTo>
                  <a:pt x="1938848" y="724746"/>
                </a:lnTo>
                <a:lnTo>
                  <a:pt x="1955596" y="678232"/>
                </a:lnTo>
                <a:lnTo>
                  <a:pt x="1971258" y="631211"/>
                </a:lnTo>
                <a:lnTo>
                  <a:pt x="1985822" y="583699"/>
                </a:lnTo>
                <a:lnTo>
                  <a:pt x="1999272" y="535711"/>
                </a:lnTo>
                <a:lnTo>
                  <a:pt x="2011202" y="488895"/>
                </a:lnTo>
                <a:lnTo>
                  <a:pt x="2022067" y="441662"/>
                </a:lnTo>
                <a:lnTo>
                  <a:pt x="2031851" y="394025"/>
                </a:lnTo>
                <a:lnTo>
                  <a:pt x="2040540" y="345999"/>
                </a:lnTo>
                <a:lnTo>
                  <a:pt x="2048118" y="297595"/>
                </a:lnTo>
                <a:lnTo>
                  <a:pt x="2054571" y="248828"/>
                </a:lnTo>
                <a:lnTo>
                  <a:pt x="2059884" y="199710"/>
                </a:lnTo>
                <a:lnTo>
                  <a:pt x="2064042" y="150255"/>
                </a:lnTo>
                <a:lnTo>
                  <a:pt x="2067031" y="100476"/>
                </a:lnTo>
                <a:lnTo>
                  <a:pt x="2068838" y="50116"/>
                </a:lnTo>
                <a:lnTo>
                  <a:pt x="2069439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7FFE9DD-3E8A-8A40-9525-EC504FE6867F}"/>
              </a:ext>
            </a:extLst>
          </p:cNvPr>
          <p:cNvSpPr/>
          <p:nvPr/>
        </p:nvSpPr>
        <p:spPr>
          <a:xfrm>
            <a:off x="7392822" y="2630258"/>
            <a:ext cx="2512695" cy="950594"/>
          </a:xfrm>
          <a:custGeom>
            <a:avLst/>
            <a:gdLst/>
            <a:ahLst/>
            <a:cxnLst/>
            <a:rect l="l" t="t" r="r" b="b"/>
            <a:pathLst>
              <a:path w="2512695" h="950595">
                <a:moveTo>
                  <a:pt x="2512529" y="950048"/>
                </a:moveTo>
                <a:lnTo>
                  <a:pt x="0" y="950048"/>
                </a:lnTo>
                <a:lnTo>
                  <a:pt x="0" y="0"/>
                </a:lnTo>
                <a:lnTo>
                  <a:pt x="2512529" y="0"/>
                </a:lnTo>
                <a:lnTo>
                  <a:pt x="2512529" y="950048"/>
                </a:lnTo>
                <a:close/>
              </a:path>
            </a:pathLst>
          </a:custGeom>
          <a:solidFill>
            <a:srgbClr val="DA29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BB7324B-04CE-BC46-BD76-1CAEDFA0F317}"/>
              </a:ext>
            </a:extLst>
          </p:cNvPr>
          <p:cNvSpPr/>
          <p:nvPr/>
        </p:nvSpPr>
        <p:spPr>
          <a:xfrm>
            <a:off x="7392809" y="3580307"/>
            <a:ext cx="419100" cy="349250"/>
          </a:xfrm>
          <a:custGeom>
            <a:avLst/>
            <a:gdLst/>
            <a:ahLst/>
            <a:cxnLst/>
            <a:rect l="l" t="t" r="r" b="b"/>
            <a:pathLst>
              <a:path w="419100" h="349250">
                <a:moveTo>
                  <a:pt x="418757" y="348957"/>
                </a:moveTo>
                <a:lnTo>
                  <a:pt x="0" y="348957"/>
                </a:lnTo>
                <a:lnTo>
                  <a:pt x="0" y="0"/>
                </a:lnTo>
                <a:lnTo>
                  <a:pt x="418757" y="0"/>
                </a:lnTo>
                <a:lnTo>
                  <a:pt x="418757" y="348957"/>
                </a:lnTo>
                <a:close/>
              </a:path>
            </a:pathLst>
          </a:custGeom>
          <a:solidFill>
            <a:srgbClr val="EA68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233C848-AC29-824C-96F5-5F3979974F95}"/>
              </a:ext>
            </a:extLst>
          </p:cNvPr>
          <p:cNvSpPr/>
          <p:nvPr/>
        </p:nvSpPr>
        <p:spPr>
          <a:xfrm>
            <a:off x="7811566" y="3580307"/>
            <a:ext cx="419100" cy="349250"/>
          </a:xfrm>
          <a:custGeom>
            <a:avLst/>
            <a:gdLst/>
            <a:ahLst/>
            <a:cxnLst/>
            <a:rect l="l" t="t" r="r" b="b"/>
            <a:pathLst>
              <a:path w="419100" h="349250">
                <a:moveTo>
                  <a:pt x="418757" y="348957"/>
                </a:moveTo>
                <a:lnTo>
                  <a:pt x="0" y="348957"/>
                </a:lnTo>
                <a:lnTo>
                  <a:pt x="0" y="0"/>
                </a:lnTo>
                <a:lnTo>
                  <a:pt x="418757" y="0"/>
                </a:lnTo>
                <a:lnTo>
                  <a:pt x="418757" y="348957"/>
                </a:lnTo>
                <a:close/>
              </a:path>
            </a:pathLst>
          </a:custGeom>
          <a:solidFill>
            <a:srgbClr val="EA8B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FC2D53F7-6503-FE40-ABB1-0EF95465BBE2}"/>
              </a:ext>
            </a:extLst>
          </p:cNvPr>
          <p:cNvSpPr/>
          <p:nvPr/>
        </p:nvSpPr>
        <p:spPr>
          <a:xfrm>
            <a:off x="8230323" y="3580307"/>
            <a:ext cx="419100" cy="349250"/>
          </a:xfrm>
          <a:custGeom>
            <a:avLst/>
            <a:gdLst/>
            <a:ahLst/>
            <a:cxnLst/>
            <a:rect l="l" t="t" r="r" b="b"/>
            <a:pathLst>
              <a:path w="419100" h="349250">
                <a:moveTo>
                  <a:pt x="418757" y="348957"/>
                </a:moveTo>
                <a:lnTo>
                  <a:pt x="0" y="348957"/>
                </a:lnTo>
                <a:lnTo>
                  <a:pt x="0" y="0"/>
                </a:lnTo>
                <a:lnTo>
                  <a:pt x="418757" y="0"/>
                </a:lnTo>
                <a:lnTo>
                  <a:pt x="418757" y="348957"/>
                </a:lnTo>
                <a:close/>
              </a:path>
            </a:pathLst>
          </a:custGeom>
          <a:solidFill>
            <a:srgbClr val="098E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C556360-D0DA-1E4D-A87D-357D10A2EC61}"/>
              </a:ext>
            </a:extLst>
          </p:cNvPr>
          <p:cNvSpPr/>
          <p:nvPr/>
        </p:nvSpPr>
        <p:spPr>
          <a:xfrm>
            <a:off x="8649081" y="3580307"/>
            <a:ext cx="419100" cy="349250"/>
          </a:xfrm>
          <a:custGeom>
            <a:avLst/>
            <a:gdLst/>
            <a:ahLst/>
            <a:cxnLst/>
            <a:rect l="l" t="t" r="r" b="b"/>
            <a:pathLst>
              <a:path w="419100" h="349250">
                <a:moveTo>
                  <a:pt x="418757" y="348957"/>
                </a:moveTo>
                <a:lnTo>
                  <a:pt x="0" y="348957"/>
                </a:lnTo>
                <a:lnTo>
                  <a:pt x="0" y="0"/>
                </a:lnTo>
                <a:lnTo>
                  <a:pt x="418757" y="0"/>
                </a:lnTo>
                <a:lnTo>
                  <a:pt x="418757" y="348957"/>
                </a:lnTo>
                <a:close/>
              </a:path>
            </a:pathLst>
          </a:custGeom>
          <a:solidFill>
            <a:srgbClr val="45AE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FFB2B1D-358D-D346-B6EE-64D02A54C685}"/>
              </a:ext>
            </a:extLst>
          </p:cNvPr>
          <p:cNvSpPr/>
          <p:nvPr/>
        </p:nvSpPr>
        <p:spPr>
          <a:xfrm>
            <a:off x="9067837" y="3580307"/>
            <a:ext cx="419100" cy="349250"/>
          </a:xfrm>
          <a:custGeom>
            <a:avLst/>
            <a:gdLst/>
            <a:ahLst/>
            <a:cxnLst/>
            <a:rect l="l" t="t" r="r" b="b"/>
            <a:pathLst>
              <a:path w="419100" h="349250">
                <a:moveTo>
                  <a:pt x="418757" y="348957"/>
                </a:moveTo>
                <a:lnTo>
                  <a:pt x="0" y="348957"/>
                </a:lnTo>
                <a:lnTo>
                  <a:pt x="0" y="0"/>
                </a:lnTo>
                <a:lnTo>
                  <a:pt x="418757" y="0"/>
                </a:lnTo>
                <a:lnTo>
                  <a:pt x="418757" y="348957"/>
                </a:lnTo>
                <a:close/>
              </a:path>
            </a:pathLst>
          </a:custGeom>
          <a:solidFill>
            <a:srgbClr val="1B77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2E12369F-AABE-CE42-B7DC-6EFEAC51CEC0}"/>
              </a:ext>
            </a:extLst>
          </p:cNvPr>
          <p:cNvSpPr/>
          <p:nvPr/>
        </p:nvSpPr>
        <p:spPr>
          <a:xfrm>
            <a:off x="9486595" y="3580307"/>
            <a:ext cx="419100" cy="349250"/>
          </a:xfrm>
          <a:custGeom>
            <a:avLst/>
            <a:gdLst/>
            <a:ahLst/>
            <a:cxnLst/>
            <a:rect l="l" t="t" r="r" b="b"/>
            <a:pathLst>
              <a:path w="419100" h="349250">
                <a:moveTo>
                  <a:pt x="418757" y="348957"/>
                </a:moveTo>
                <a:lnTo>
                  <a:pt x="0" y="348957"/>
                </a:lnTo>
                <a:lnTo>
                  <a:pt x="0" y="0"/>
                </a:lnTo>
                <a:lnTo>
                  <a:pt x="418757" y="0"/>
                </a:lnTo>
                <a:lnTo>
                  <a:pt x="418757" y="348957"/>
                </a:lnTo>
                <a:close/>
              </a:path>
            </a:pathLst>
          </a:custGeom>
          <a:solidFill>
            <a:srgbClr val="004E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389FCE72-9F49-2D45-AFAF-686918F0DD3C}"/>
              </a:ext>
            </a:extLst>
          </p:cNvPr>
          <p:cNvSpPr/>
          <p:nvPr/>
        </p:nvSpPr>
        <p:spPr>
          <a:xfrm>
            <a:off x="7392822" y="3929252"/>
            <a:ext cx="2512695" cy="349250"/>
          </a:xfrm>
          <a:custGeom>
            <a:avLst/>
            <a:gdLst/>
            <a:ahLst/>
            <a:cxnLst/>
            <a:rect l="l" t="t" r="r" b="b"/>
            <a:pathLst>
              <a:path w="2512695" h="349250">
                <a:moveTo>
                  <a:pt x="2512529" y="348970"/>
                </a:moveTo>
                <a:lnTo>
                  <a:pt x="0" y="348970"/>
                </a:lnTo>
                <a:lnTo>
                  <a:pt x="0" y="0"/>
                </a:lnTo>
                <a:lnTo>
                  <a:pt x="2512529" y="0"/>
                </a:lnTo>
                <a:lnTo>
                  <a:pt x="2512529" y="348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21FCF249-78F6-5E41-A20E-F82A19ED68B1}"/>
              </a:ext>
            </a:extLst>
          </p:cNvPr>
          <p:cNvSpPr/>
          <p:nvPr/>
        </p:nvSpPr>
        <p:spPr>
          <a:xfrm>
            <a:off x="2629153" y="1665986"/>
            <a:ext cx="3858767" cy="3852671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73BB724F-D987-5B49-AB71-F206CB3AA0D8}"/>
              </a:ext>
            </a:extLst>
          </p:cNvPr>
          <p:cNvSpPr/>
          <p:nvPr/>
        </p:nvSpPr>
        <p:spPr>
          <a:xfrm>
            <a:off x="3716578" y="3591554"/>
            <a:ext cx="843280" cy="1685289"/>
          </a:xfrm>
          <a:custGeom>
            <a:avLst/>
            <a:gdLst/>
            <a:ahLst/>
            <a:cxnLst/>
            <a:rect l="l" t="t" r="r" b="b"/>
            <a:pathLst>
              <a:path w="843279" h="1685289">
                <a:moveTo>
                  <a:pt x="842708" y="0"/>
                </a:moveTo>
                <a:lnTo>
                  <a:pt x="0" y="1459636"/>
                </a:lnTo>
                <a:lnTo>
                  <a:pt x="42403" y="1483355"/>
                </a:lnTo>
                <a:lnTo>
                  <a:pt x="85549" y="1505872"/>
                </a:lnTo>
                <a:lnTo>
                  <a:pt x="129416" y="1527167"/>
                </a:lnTo>
                <a:lnTo>
                  <a:pt x="173981" y="1547219"/>
                </a:lnTo>
                <a:lnTo>
                  <a:pt x="219220" y="1566006"/>
                </a:lnTo>
                <a:lnTo>
                  <a:pt x="265112" y="1583506"/>
                </a:lnTo>
                <a:lnTo>
                  <a:pt x="311634" y="1599699"/>
                </a:lnTo>
                <a:lnTo>
                  <a:pt x="358763" y="1614563"/>
                </a:lnTo>
                <a:lnTo>
                  <a:pt x="406476" y="1628076"/>
                </a:lnTo>
                <a:lnTo>
                  <a:pt x="453118" y="1639829"/>
                </a:lnTo>
                <a:lnTo>
                  <a:pt x="500263" y="1650283"/>
                </a:lnTo>
                <a:lnTo>
                  <a:pt x="547891" y="1659416"/>
                </a:lnTo>
                <a:lnTo>
                  <a:pt x="595983" y="1667206"/>
                </a:lnTo>
                <a:lnTo>
                  <a:pt x="644518" y="1673629"/>
                </a:lnTo>
                <a:lnTo>
                  <a:pt x="693478" y="1678663"/>
                </a:lnTo>
                <a:lnTo>
                  <a:pt x="742842" y="1682287"/>
                </a:lnTo>
                <a:lnTo>
                  <a:pt x="792592" y="1684478"/>
                </a:lnTo>
                <a:lnTo>
                  <a:pt x="842708" y="1685213"/>
                </a:lnTo>
                <a:lnTo>
                  <a:pt x="842708" y="0"/>
                </a:lnTo>
                <a:close/>
              </a:path>
            </a:pathLst>
          </a:custGeom>
          <a:solidFill>
            <a:srgbClr val="098E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2A54DB1-7AC0-7C4A-9945-C01EE2DE0D93}"/>
              </a:ext>
            </a:extLst>
          </p:cNvPr>
          <p:cNvSpPr/>
          <p:nvPr/>
        </p:nvSpPr>
        <p:spPr>
          <a:xfrm>
            <a:off x="3099669" y="3591560"/>
            <a:ext cx="1459865" cy="1459865"/>
          </a:xfrm>
          <a:custGeom>
            <a:avLst/>
            <a:gdLst/>
            <a:ahLst/>
            <a:cxnLst/>
            <a:rect l="l" t="t" r="r" b="b"/>
            <a:pathLst>
              <a:path w="1459864" h="1459864">
                <a:moveTo>
                  <a:pt x="1459623" y="0"/>
                </a:moveTo>
                <a:lnTo>
                  <a:pt x="0" y="842708"/>
                </a:lnTo>
                <a:lnTo>
                  <a:pt x="25258" y="884936"/>
                </a:lnTo>
                <a:lnTo>
                  <a:pt x="51700" y="926354"/>
                </a:lnTo>
                <a:lnTo>
                  <a:pt x="79302" y="966939"/>
                </a:lnTo>
                <a:lnTo>
                  <a:pt x="108041" y="1006666"/>
                </a:lnTo>
                <a:lnTo>
                  <a:pt x="137896" y="1045512"/>
                </a:lnTo>
                <a:lnTo>
                  <a:pt x="168843" y="1083454"/>
                </a:lnTo>
                <a:lnTo>
                  <a:pt x="200859" y="1120467"/>
                </a:lnTo>
                <a:lnTo>
                  <a:pt x="233921" y="1156529"/>
                </a:lnTo>
                <a:lnTo>
                  <a:pt x="268008" y="1191615"/>
                </a:lnTo>
                <a:lnTo>
                  <a:pt x="303094" y="1225701"/>
                </a:lnTo>
                <a:lnTo>
                  <a:pt x="339157" y="1258764"/>
                </a:lnTo>
                <a:lnTo>
                  <a:pt x="376172" y="1290780"/>
                </a:lnTo>
                <a:lnTo>
                  <a:pt x="414115" y="1321728"/>
                </a:lnTo>
                <a:lnTo>
                  <a:pt x="452962" y="1351584"/>
                </a:lnTo>
                <a:lnTo>
                  <a:pt x="492689" y="1380325"/>
                </a:lnTo>
                <a:lnTo>
                  <a:pt x="533273" y="1407929"/>
                </a:lnTo>
                <a:lnTo>
                  <a:pt x="574690" y="1434374"/>
                </a:lnTo>
                <a:lnTo>
                  <a:pt x="616915" y="1459636"/>
                </a:lnTo>
                <a:lnTo>
                  <a:pt x="1459623" y="0"/>
                </a:lnTo>
                <a:close/>
              </a:path>
            </a:pathLst>
          </a:custGeom>
          <a:solidFill>
            <a:srgbClr val="1B77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94316F3F-0AD2-B249-AF55-90BFCB47EED5}"/>
              </a:ext>
            </a:extLst>
          </p:cNvPr>
          <p:cNvSpPr/>
          <p:nvPr/>
        </p:nvSpPr>
        <p:spPr>
          <a:xfrm>
            <a:off x="4559293" y="3591560"/>
            <a:ext cx="1685289" cy="843280"/>
          </a:xfrm>
          <a:custGeom>
            <a:avLst/>
            <a:gdLst/>
            <a:ahLst/>
            <a:cxnLst/>
            <a:rect l="l" t="t" r="r" b="b"/>
            <a:pathLst>
              <a:path w="1685289" h="843279">
                <a:moveTo>
                  <a:pt x="1685201" y="0"/>
                </a:moveTo>
                <a:lnTo>
                  <a:pt x="0" y="0"/>
                </a:lnTo>
                <a:lnTo>
                  <a:pt x="1459636" y="842708"/>
                </a:lnTo>
                <a:lnTo>
                  <a:pt x="1483355" y="800308"/>
                </a:lnTo>
                <a:lnTo>
                  <a:pt x="1505872" y="757165"/>
                </a:lnTo>
                <a:lnTo>
                  <a:pt x="1527167" y="713300"/>
                </a:lnTo>
                <a:lnTo>
                  <a:pt x="1547218" y="668737"/>
                </a:lnTo>
                <a:lnTo>
                  <a:pt x="1566004" y="623499"/>
                </a:lnTo>
                <a:lnTo>
                  <a:pt x="1583502" y="577607"/>
                </a:lnTo>
                <a:lnTo>
                  <a:pt x="1599693" y="531086"/>
                </a:lnTo>
                <a:lnTo>
                  <a:pt x="1614554" y="483957"/>
                </a:lnTo>
                <a:lnTo>
                  <a:pt x="1628063" y="436245"/>
                </a:lnTo>
                <a:lnTo>
                  <a:pt x="1639820" y="389602"/>
                </a:lnTo>
                <a:lnTo>
                  <a:pt x="1650276" y="342455"/>
                </a:lnTo>
                <a:lnTo>
                  <a:pt x="1659409" y="294826"/>
                </a:lnTo>
                <a:lnTo>
                  <a:pt x="1667198" y="246732"/>
                </a:lnTo>
                <a:lnTo>
                  <a:pt x="1673620" y="198195"/>
                </a:lnTo>
                <a:lnTo>
                  <a:pt x="1678654" y="149233"/>
                </a:lnTo>
                <a:lnTo>
                  <a:pt x="1682276" y="99867"/>
                </a:lnTo>
                <a:lnTo>
                  <a:pt x="1684466" y="50116"/>
                </a:lnTo>
                <a:lnTo>
                  <a:pt x="1685201" y="0"/>
                </a:lnTo>
                <a:close/>
              </a:path>
            </a:pathLst>
          </a:custGeom>
          <a:solidFill>
            <a:srgbClr val="EA68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9CB70277-1603-E441-8F7A-474B875CA5EF}"/>
              </a:ext>
            </a:extLst>
          </p:cNvPr>
          <p:cNvSpPr/>
          <p:nvPr/>
        </p:nvSpPr>
        <p:spPr>
          <a:xfrm>
            <a:off x="4559293" y="3591560"/>
            <a:ext cx="843280" cy="1685289"/>
          </a:xfrm>
          <a:custGeom>
            <a:avLst/>
            <a:gdLst/>
            <a:ahLst/>
            <a:cxnLst/>
            <a:rect l="l" t="t" r="r" b="b"/>
            <a:pathLst>
              <a:path w="843279" h="1685289">
                <a:moveTo>
                  <a:pt x="0" y="0"/>
                </a:moveTo>
                <a:lnTo>
                  <a:pt x="0" y="1685201"/>
                </a:lnTo>
                <a:lnTo>
                  <a:pt x="50116" y="1684466"/>
                </a:lnTo>
                <a:lnTo>
                  <a:pt x="99867" y="1682276"/>
                </a:lnTo>
                <a:lnTo>
                  <a:pt x="149233" y="1678654"/>
                </a:lnTo>
                <a:lnTo>
                  <a:pt x="198195" y="1673620"/>
                </a:lnTo>
                <a:lnTo>
                  <a:pt x="246732" y="1667198"/>
                </a:lnTo>
                <a:lnTo>
                  <a:pt x="294826" y="1659409"/>
                </a:lnTo>
                <a:lnTo>
                  <a:pt x="342455" y="1650276"/>
                </a:lnTo>
                <a:lnTo>
                  <a:pt x="389602" y="1639820"/>
                </a:lnTo>
                <a:lnTo>
                  <a:pt x="436245" y="1628063"/>
                </a:lnTo>
                <a:lnTo>
                  <a:pt x="483957" y="1614554"/>
                </a:lnTo>
                <a:lnTo>
                  <a:pt x="531086" y="1599693"/>
                </a:lnTo>
                <a:lnTo>
                  <a:pt x="577608" y="1583502"/>
                </a:lnTo>
                <a:lnTo>
                  <a:pt x="623500" y="1566004"/>
                </a:lnTo>
                <a:lnTo>
                  <a:pt x="668739" y="1547218"/>
                </a:lnTo>
                <a:lnTo>
                  <a:pt x="713304" y="1527167"/>
                </a:lnTo>
                <a:lnTo>
                  <a:pt x="757171" y="1505872"/>
                </a:lnTo>
                <a:lnTo>
                  <a:pt x="800317" y="1483355"/>
                </a:lnTo>
                <a:lnTo>
                  <a:pt x="842721" y="1459636"/>
                </a:lnTo>
                <a:lnTo>
                  <a:pt x="0" y="0"/>
                </a:lnTo>
                <a:close/>
              </a:path>
            </a:pathLst>
          </a:custGeom>
          <a:solidFill>
            <a:srgbClr val="45AE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8772037D-9BB1-B94E-A428-B20EC7D69DEE}"/>
              </a:ext>
            </a:extLst>
          </p:cNvPr>
          <p:cNvSpPr/>
          <p:nvPr/>
        </p:nvSpPr>
        <p:spPr>
          <a:xfrm>
            <a:off x="4559293" y="3591560"/>
            <a:ext cx="1459865" cy="1459865"/>
          </a:xfrm>
          <a:custGeom>
            <a:avLst/>
            <a:gdLst/>
            <a:ahLst/>
            <a:cxnLst/>
            <a:rect l="l" t="t" r="r" b="b"/>
            <a:pathLst>
              <a:path w="1459864" h="1459864">
                <a:moveTo>
                  <a:pt x="0" y="0"/>
                </a:moveTo>
                <a:lnTo>
                  <a:pt x="842721" y="1459636"/>
                </a:lnTo>
                <a:lnTo>
                  <a:pt x="884945" y="1434374"/>
                </a:lnTo>
                <a:lnTo>
                  <a:pt x="926360" y="1407929"/>
                </a:lnTo>
                <a:lnTo>
                  <a:pt x="966943" y="1380325"/>
                </a:lnTo>
                <a:lnTo>
                  <a:pt x="1006668" y="1351584"/>
                </a:lnTo>
                <a:lnTo>
                  <a:pt x="1045513" y="1321728"/>
                </a:lnTo>
                <a:lnTo>
                  <a:pt x="1083454" y="1290780"/>
                </a:lnTo>
                <a:lnTo>
                  <a:pt x="1120467" y="1258764"/>
                </a:lnTo>
                <a:lnTo>
                  <a:pt x="1156529" y="1225701"/>
                </a:lnTo>
                <a:lnTo>
                  <a:pt x="1191615" y="1191615"/>
                </a:lnTo>
                <a:lnTo>
                  <a:pt x="1225701" y="1156529"/>
                </a:lnTo>
                <a:lnTo>
                  <a:pt x="1258764" y="1120467"/>
                </a:lnTo>
                <a:lnTo>
                  <a:pt x="1290780" y="1083454"/>
                </a:lnTo>
                <a:lnTo>
                  <a:pt x="1321728" y="1045512"/>
                </a:lnTo>
                <a:lnTo>
                  <a:pt x="1351584" y="1006666"/>
                </a:lnTo>
                <a:lnTo>
                  <a:pt x="1380325" y="966939"/>
                </a:lnTo>
                <a:lnTo>
                  <a:pt x="1407929" y="926354"/>
                </a:lnTo>
                <a:lnTo>
                  <a:pt x="1434374" y="884936"/>
                </a:lnTo>
                <a:lnTo>
                  <a:pt x="1459636" y="842708"/>
                </a:lnTo>
                <a:lnTo>
                  <a:pt x="0" y="0"/>
                </a:lnTo>
                <a:close/>
              </a:path>
            </a:pathLst>
          </a:custGeom>
          <a:solidFill>
            <a:srgbClr val="EA8B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0466DC40-BAA4-CB47-9E65-12C9F9999858}"/>
              </a:ext>
            </a:extLst>
          </p:cNvPr>
          <p:cNvSpPr/>
          <p:nvPr/>
        </p:nvSpPr>
        <p:spPr>
          <a:xfrm>
            <a:off x="2874092" y="3591560"/>
            <a:ext cx="1685289" cy="843280"/>
          </a:xfrm>
          <a:custGeom>
            <a:avLst/>
            <a:gdLst/>
            <a:ahLst/>
            <a:cxnLst/>
            <a:rect l="l" t="t" r="r" b="b"/>
            <a:pathLst>
              <a:path w="1685289" h="843279">
                <a:moveTo>
                  <a:pt x="1685201" y="0"/>
                </a:moveTo>
                <a:lnTo>
                  <a:pt x="0" y="0"/>
                </a:lnTo>
                <a:lnTo>
                  <a:pt x="734" y="50116"/>
                </a:lnTo>
                <a:lnTo>
                  <a:pt x="2924" y="99867"/>
                </a:lnTo>
                <a:lnTo>
                  <a:pt x="6547" y="149233"/>
                </a:lnTo>
                <a:lnTo>
                  <a:pt x="11580" y="198195"/>
                </a:lnTo>
                <a:lnTo>
                  <a:pt x="18002" y="246732"/>
                </a:lnTo>
                <a:lnTo>
                  <a:pt x="25791" y="294826"/>
                </a:lnTo>
                <a:lnTo>
                  <a:pt x="34924" y="342455"/>
                </a:lnTo>
                <a:lnTo>
                  <a:pt x="45380" y="389602"/>
                </a:lnTo>
                <a:lnTo>
                  <a:pt x="57137" y="436245"/>
                </a:lnTo>
                <a:lnTo>
                  <a:pt x="70647" y="483957"/>
                </a:lnTo>
                <a:lnTo>
                  <a:pt x="85507" y="531086"/>
                </a:lnTo>
                <a:lnTo>
                  <a:pt x="101698" y="577607"/>
                </a:lnTo>
                <a:lnTo>
                  <a:pt x="119198" y="623499"/>
                </a:lnTo>
                <a:lnTo>
                  <a:pt x="137984" y="668737"/>
                </a:lnTo>
                <a:lnTo>
                  <a:pt x="158037" y="713300"/>
                </a:lnTo>
                <a:lnTo>
                  <a:pt x="179334" y="757165"/>
                </a:lnTo>
                <a:lnTo>
                  <a:pt x="201855" y="800308"/>
                </a:lnTo>
                <a:lnTo>
                  <a:pt x="225577" y="842708"/>
                </a:lnTo>
                <a:lnTo>
                  <a:pt x="1685201" y="0"/>
                </a:lnTo>
                <a:close/>
              </a:path>
            </a:pathLst>
          </a:custGeom>
          <a:solidFill>
            <a:srgbClr val="004E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C40D4385-7BA5-C444-A51B-F8C89DC53CC1}"/>
              </a:ext>
            </a:extLst>
          </p:cNvPr>
          <p:cNvSpPr/>
          <p:nvPr/>
        </p:nvSpPr>
        <p:spPr>
          <a:xfrm>
            <a:off x="2874092" y="1906353"/>
            <a:ext cx="1685289" cy="1685289"/>
          </a:xfrm>
          <a:custGeom>
            <a:avLst/>
            <a:gdLst/>
            <a:ahLst/>
            <a:cxnLst/>
            <a:rect l="l" t="t" r="r" b="b"/>
            <a:pathLst>
              <a:path w="1685289" h="1685289">
                <a:moveTo>
                  <a:pt x="1685201" y="0"/>
                </a:moveTo>
                <a:lnTo>
                  <a:pt x="1635085" y="734"/>
                </a:lnTo>
                <a:lnTo>
                  <a:pt x="1585335" y="2924"/>
                </a:lnTo>
                <a:lnTo>
                  <a:pt x="1535970" y="6547"/>
                </a:lnTo>
                <a:lnTo>
                  <a:pt x="1487010" y="11580"/>
                </a:lnTo>
                <a:lnTo>
                  <a:pt x="1438473" y="18002"/>
                </a:lnTo>
                <a:lnTo>
                  <a:pt x="1390380" y="25791"/>
                </a:lnTo>
                <a:lnTo>
                  <a:pt x="1342750" y="34924"/>
                </a:lnTo>
                <a:lnTo>
                  <a:pt x="1295602" y="45380"/>
                </a:lnTo>
                <a:lnTo>
                  <a:pt x="1248956" y="57137"/>
                </a:lnTo>
                <a:lnTo>
                  <a:pt x="1201243" y="70647"/>
                </a:lnTo>
                <a:lnTo>
                  <a:pt x="1154114" y="85507"/>
                </a:lnTo>
                <a:lnTo>
                  <a:pt x="1107593" y="101698"/>
                </a:lnTo>
                <a:lnTo>
                  <a:pt x="1061702" y="119198"/>
                </a:lnTo>
                <a:lnTo>
                  <a:pt x="1016463" y="137984"/>
                </a:lnTo>
                <a:lnTo>
                  <a:pt x="971900" y="158037"/>
                </a:lnTo>
                <a:lnTo>
                  <a:pt x="928035" y="179334"/>
                </a:lnTo>
                <a:lnTo>
                  <a:pt x="884892" y="201855"/>
                </a:lnTo>
                <a:lnTo>
                  <a:pt x="842492" y="225577"/>
                </a:lnTo>
                <a:lnTo>
                  <a:pt x="800267" y="250835"/>
                </a:lnTo>
                <a:lnTo>
                  <a:pt x="758851" y="277277"/>
                </a:lnTo>
                <a:lnTo>
                  <a:pt x="718267" y="304879"/>
                </a:lnTo>
                <a:lnTo>
                  <a:pt x="678539" y="333619"/>
                </a:lnTo>
                <a:lnTo>
                  <a:pt x="639692" y="363473"/>
                </a:lnTo>
                <a:lnTo>
                  <a:pt x="601749" y="394420"/>
                </a:lnTo>
                <a:lnTo>
                  <a:pt x="564734" y="426436"/>
                </a:lnTo>
                <a:lnTo>
                  <a:pt x="528672" y="459499"/>
                </a:lnTo>
                <a:lnTo>
                  <a:pt x="493585" y="493585"/>
                </a:lnTo>
                <a:lnTo>
                  <a:pt x="459499" y="528672"/>
                </a:lnTo>
                <a:lnTo>
                  <a:pt x="426436" y="564734"/>
                </a:lnTo>
                <a:lnTo>
                  <a:pt x="394420" y="601749"/>
                </a:lnTo>
                <a:lnTo>
                  <a:pt x="363473" y="639691"/>
                </a:lnTo>
                <a:lnTo>
                  <a:pt x="333619" y="678537"/>
                </a:lnTo>
                <a:lnTo>
                  <a:pt x="304879" y="718263"/>
                </a:lnTo>
                <a:lnTo>
                  <a:pt x="277277" y="758845"/>
                </a:lnTo>
                <a:lnTo>
                  <a:pt x="250835" y="800258"/>
                </a:lnTo>
                <a:lnTo>
                  <a:pt x="225577" y="842479"/>
                </a:lnTo>
                <a:lnTo>
                  <a:pt x="201855" y="884883"/>
                </a:lnTo>
                <a:lnTo>
                  <a:pt x="179334" y="928031"/>
                </a:lnTo>
                <a:lnTo>
                  <a:pt x="158037" y="971899"/>
                </a:lnTo>
                <a:lnTo>
                  <a:pt x="137984" y="1016466"/>
                </a:lnTo>
                <a:lnTo>
                  <a:pt x="119198" y="1061708"/>
                </a:lnTo>
                <a:lnTo>
                  <a:pt x="101698" y="1107602"/>
                </a:lnTo>
                <a:lnTo>
                  <a:pt x="85507" y="1154125"/>
                </a:lnTo>
                <a:lnTo>
                  <a:pt x="70647" y="1201255"/>
                </a:lnTo>
                <a:lnTo>
                  <a:pt x="57137" y="1248968"/>
                </a:lnTo>
                <a:lnTo>
                  <a:pt x="45380" y="1295611"/>
                </a:lnTo>
                <a:lnTo>
                  <a:pt x="34924" y="1342756"/>
                </a:lnTo>
                <a:lnTo>
                  <a:pt x="25791" y="1390384"/>
                </a:lnTo>
                <a:lnTo>
                  <a:pt x="18002" y="1438475"/>
                </a:lnTo>
                <a:lnTo>
                  <a:pt x="11580" y="1487011"/>
                </a:lnTo>
                <a:lnTo>
                  <a:pt x="6547" y="1535970"/>
                </a:lnTo>
                <a:lnTo>
                  <a:pt x="2924" y="1585335"/>
                </a:lnTo>
                <a:lnTo>
                  <a:pt x="734" y="1635085"/>
                </a:lnTo>
                <a:lnTo>
                  <a:pt x="0" y="1685201"/>
                </a:lnTo>
                <a:lnTo>
                  <a:pt x="1685201" y="1685201"/>
                </a:lnTo>
                <a:lnTo>
                  <a:pt x="16852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268CCAE4-5661-6A46-A36F-D05D21DE31F6}"/>
              </a:ext>
            </a:extLst>
          </p:cNvPr>
          <p:cNvSpPr/>
          <p:nvPr/>
        </p:nvSpPr>
        <p:spPr>
          <a:xfrm>
            <a:off x="4559297" y="1906351"/>
            <a:ext cx="1685289" cy="1685289"/>
          </a:xfrm>
          <a:custGeom>
            <a:avLst/>
            <a:gdLst/>
            <a:ahLst/>
            <a:cxnLst/>
            <a:rect l="l" t="t" r="r" b="b"/>
            <a:pathLst>
              <a:path w="1685289" h="1685289">
                <a:moveTo>
                  <a:pt x="0" y="0"/>
                </a:moveTo>
                <a:lnTo>
                  <a:pt x="0" y="1685213"/>
                </a:lnTo>
                <a:lnTo>
                  <a:pt x="1685201" y="1685213"/>
                </a:lnTo>
                <a:lnTo>
                  <a:pt x="1684466" y="1635094"/>
                </a:lnTo>
                <a:lnTo>
                  <a:pt x="1682276" y="1585341"/>
                </a:lnTo>
                <a:lnTo>
                  <a:pt x="1678654" y="1535974"/>
                </a:lnTo>
                <a:lnTo>
                  <a:pt x="1673620" y="1487013"/>
                </a:lnTo>
                <a:lnTo>
                  <a:pt x="1667198" y="1438476"/>
                </a:lnTo>
                <a:lnTo>
                  <a:pt x="1659409" y="1390384"/>
                </a:lnTo>
                <a:lnTo>
                  <a:pt x="1650276" y="1342756"/>
                </a:lnTo>
                <a:lnTo>
                  <a:pt x="1639820" y="1295611"/>
                </a:lnTo>
                <a:lnTo>
                  <a:pt x="1628063" y="1248968"/>
                </a:lnTo>
                <a:lnTo>
                  <a:pt x="1614554" y="1201255"/>
                </a:lnTo>
                <a:lnTo>
                  <a:pt x="1599693" y="1154125"/>
                </a:lnTo>
                <a:lnTo>
                  <a:pt x="1583502" y="1107602"/>
                </a:lnTo>
                <a:lnTo>
                  <a:pt x="1566002" y="1061709"/>
                </a:lnTo>
                <a:lnTo>
                  <a:pt x="1547216" y="1016468"/>
                </a:lnTo>
                <a:lnTo>
                  <a:pt x="1527163" y="971903"/>
                </a:lnTo>
                <a:lnTo>
                  <a:pt x="1505866" y="928037"/>
                </a:lnTo>
                <a:lnTo>
                  <a:pt x="1483346" y="884892"/>
                </a:lnTo>
                <a:lnTo>
                  <a:pt x="1459623" y="842492"/>
                </a:lnTo>
                <a:lnTo>
                  <a:pt x="1434365" y="800267"/>
                </a:lnTo>
                <a:lnTo>
                  <a:pt x="1407923" y="758851"/>
                </a:lnTo>
                <a:lnTo>
                  <a:pt x="1380321" y="718267"/>
                </a:lnTo>
                <a:lnTo>
                  <a:pt x="1351581" y="678539"/>
                </a:lnTo>
                <a:lnTo>
                  <a:pt x="1321727" y="639692"/>
                </a:lnTo>
                <a:lnTo>
                  <a:pt x="1290780" y="601749"/>
                </a:lnTo>
                <a:lnTo>
                  <a:pt x="1258764" y="564734"/>
                </a:lnTo>
                <a:lnTo>
                  <a:pt x="1225701" y="528672"/>
                </a:lnTo>
                <a:lnTo>
                  <a:pt x="1191615" y="493585"/>
                </a:lnTo>
                <a:lnTo>
                  <a:pt x="1156529" y="459502"/>
                </a:lnTo>
                <a:lnTo>
                  <a:pt x="1120466" y="426441"/>
                </a:lnTo>
                <a:lnTo>
                  <a:pt x="1083452" y="394426"/>
                </a:lnTo>
                <a:lnTo>
                  <a:pt x="1045509" y="363479"/>
                </a:lnTo>
                <a:lnTo>
                  <a:pt x="1006663" y="333623"/>
                </a:lnTo>
                <a:lnTo>
                  <a:pt x="966937" y="304882"/>
                </a:lnTo>
                <a:lnTo>
                  <a:pt x="926355" y="277278"/>
                </a:lnTo>
                <a:lnTo>
                  <a:pt x="884942" y="250836"/>
                </a:lnTo>
                <a:lnTo>
                  <a:pt x="842721" y="225577"/>
                </a:lnTo>
                <a:lnTo>
                  <a:pt x="800317" y="201855"/>
                </a:lnTo>
                <a:lnTo>
                  <a:pt x="757169" y="179336"/>
                </a:lnTo>
                <a:lnTo>
                  <a:pt x="713301" y="158040"/>
                </a:lnTo>
                <a:lnTo>
                  <a:pt x="668734" y="137989"/>
                </a:lnTo>
                <a:lnTo>
                  <a:pt x="623492" y="119203"/>
                </a:lnTo>
                <a:lnTo>
                  <a:pt x="577598" y="101704"/>
                </a:lnTo>
                <a:lnTo>
                  <a:pt x="531075" y="85513"/>
                </a:lnTo>
                <a:lnTo>
                  <a:pt x="483945" y="70650"/>
                </a:lnTo>
                <a:lnTo>
                  <a:pt x="436232" y="57137"/>
                </a:lnTo>
                <a:lnTo>
                  <a:pt x="389589" y="45384"/>
                </a:lnTo>
                <a:lnTo>
                  <a:pt x="342444" y="34929"/>
                </a:lnTo>
                <a:lnTo>
                  <a:pt x="294816" y="25796"/>
                </a:lnTo>
                <a:lnTo>
                  <a:pt x="246725" y="18007"/>
                </a:lnTo>
                <a:lnTo>
                  <a:pt x="198189" y="11584"/>
                </a:lnTo>
                <a:lnTo>
                  <a:pt x="149230" y="6549"/>
                </a:lnTo>
                <a:lnTo>
                  <a:pt x="99865" y="2925"/>
                </a:lnTo>
                <a:lnTo>
                  <a:pt x="50115" y="735"/>
                </a:lnTo>
                <a:lnTo>
                  <a:pt x="0" y="0"/>
                </a:lnTo>
                <a:close/>
              </a:path>
            </a:pathLst>
          </a:custGeom>
          <a:solidFill>
            <a:srgbClr val="DA29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D9790F-4585-E34E-BBB7-02545C579776}"/>
              </a:ext>
            </a:extLst>
          </p:cNvPr>
          <p:cNvSpPr txBox="1"/>
          <p:nvPr/>
        </p:nvSpPr>
        <p:spPr>
          <a:xfrm>
            <a:off x="0" y="304800"/>
            <a:ext cx="12192000" cy="6400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200" b="1"/>
              <a:t>Color Palette</a:t>
            </a:r>
          </a:p>
        </p:txBody>
      </p:sp>
    </p:spTree>
    <p:extLst>
      <p:ext uri="{BB962C8B-B14F-4D97-AF65-F5344CB8AC3E}">
        <p14:creationId xmlns:p14="http://schemas.microsoft.com/office/powerpoint/2010/main" val="1706743333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7D9790F-4585-E34E-BBB7-02545C579776}"/>
              </a:ext>
            </a:extLst>
          </p:cNvPr>
          <p:cNvSpPr txBox="1"/>
          <p:nvPr/>
        </p:nvSpPr>
        <p:spPr>
          <a:xfrm>
            <a:off x="0" y="304800"/>
            <a:ext cx="12192000" cy="6400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200" b="1"/>
              <a:t>Color Palette Values</a:t>
            </a:r>
          </a:p>
        </p:txBody>
      </p:sp>
      <p:pic>
        <p:nvPicPr>
          <p:cNvPr id="73" name="Picture 7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C89404-B9BB-3148-8B28-508B12B870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589" y="944880"/>
            <a:ext cx="8931408" cy="52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344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1955839551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52" y="1815143"/>
            <a:ext cx="2797067" cy="1017484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 bwMode="white">
          <a:xfrm>
            <a:off x="0" y="3169920"/>
            <a:ext cx="12192000" cy="2926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2" tIns="54425" rIns="108852" bIns="54425" rtlCol="0" anchor="ctr"/>
          <a:lstStyle/>
          <a:p>
            <a:pPr algn="ctr"/>
            <a:endParaRPr lang="en-US" sz="24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D419-6049-4DB5-B5BA-D2BCF73E2824}" type="datetime1">
              <a:rPr lang="en-US" smtClean="0"/>
              <a:pPr/>
              <a:t>6/5/2024</a:t>
            </a:fld>
            <a:endParaRPr lang="en-US"/>
          </a:p>
        </p:txBody>
      </p:sp>
      <p:sp>
        <p:nvSpPr>
          <p:cNvPr id="7" name="Rectangle 42"/>
          <p:cNvSpPr>
            <a:spLocks noChangeArrowheads="1"/>
          </p:cNvSpPr>
          <p:nvPr/>
        </p:nvSpPr>
        <p:spPr bwMode="invGray">
          <a:xfrm flipH="1">
            <a:off x="0" y="-6349"/>
            <a:ext cx="12192000" cy="365125"/>
          </a:xfrm>
          <a:prstGeom prst="rect">
            <a:avLst/>
          </a:prstGeom>
          <a:gradFill rotWithShape="1">
            <a:gsLst>
              <a:gs pos="0">
                <a:srgbClr val="91050F"/>
              </a:gs>
              <a:gs pos="100000">
                <a:srgbClr val="D1081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pPr>
              <a:defRPr/>
            </a:pPr>
            <a:endParaRPr lang="en-US" sz="2400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8" name="Group 97"/>
          <p:cNvGrpSpPr>
            <a:grpSpLocks/>
          </p:cNvGrpSpPr>
          <p:nvPr/>
        </p:nvGrpSpPr>
        <p:grpSpPr bwMode="auto">
          <a:xfrm>
            <a:off x="3098800" y="-6351"/>
            <a:ext cx="9095317" cy="365760"/>
            <a:chOff x="3784600" y="0"/>
            <a:chExt cx="5359400" cy="281857"/>
          </a:xfrm>
        </p:grpSpPr>
        <p:sp>
          <p:nvSpPr>
            <p:cNvPr id="9" name="Rectangle 496"/>
            <p:cNvSpPr>
              <a:spLocks noChangeArrowheads="1"/>
            </p:cNvSpPr>
            <p:nvPr/>
          </p:nvSpPr>
          <p:spPr bwMode="invGray">
            <a:xfrm>
              <a:off x="4100153" y="0"/>
              <a:ext cx="305574" cy="274374"/>
            </a:xfrm>
            <a:prstGeom prst="rect">
              <a:avLst/>
            </a:prstGeom>
            <a:solidFill>
              <a:srgbClr val="D10811">
                <a:alpha val="70195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0" name="Rectangle 497"/>
            <p:cNvSpPr>
              <a:spLocks noChangeArrowheads="1"/>
            </p:cNvSpPr>
            <p:nvPr/>
          </p:nvSpPr>
          <p:spPr bwMode="invGray">
            <a:xfrm>
              <a:off x="3784600" y="0"/>
              <a:ext cx="304327" cy="274374"/>
            </a:xfrm>
            <a:prstGeom prst="rect">
              <a:avLst/>
            </a:prstGeom>
            <a:solidFill>
              <a:srgbClr val="D10811">
                <a:alpha val="5999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1" name="Rectangle 498"/>
            <p:cNvSpPr>
              <a:spLocks noChangeArrowheads="1"/>
            </p:cNvSpPr>
            <p:nvPr/>
          </p:nvSpPr>
          <p:spPr bwMode="invGray">
            <a:xfrm>
              <a:off x="8519131" y="0"/>
              <a:ext cx="624869" cy="278115"/>
            </a:xfrm>
            <a:prstGeom prst="rect">
              <a:avLst/>
            </a:prstGeom>
            <a:solidFill>
              <a:srgbClr val="D10811">
                <a:alpha val="45882"/>
              </a:srgb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2" name="Rectangle 499"/>
            <p:cNvSpPr>
              <a:spLocks noChangeArrowheads="1"/>
            </p:cNvSpPr>
            <p:nvPr/>
          </p:nvSpPr>
          <p:spPr bwMode="invGray">
            <a:xfrm>
              <a:off x="7875554" y="0"/>
              <a:ext cx="304327" cy="274374"/>
            </a:xfrm>
            <a:prstGeom prst="rect">
              <a:avLst/>
            </a:prstGeom>
            <a:solidFill>
              <a:srgbClr val="D10811">
                <a:alpha val="79999"/>
              </a:srgb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3" name="Rectangle 500"/>
            <p:cNvSpPr>
              <a:spLocks noChangeArrowheads="1"/>
            </p:cNvSpPr>
            <p:nvPr/>
          </p:nvSpPr>
          <p:spPr bwMode="invGray">
            <a:xfrm>
              <a:off x="5677914" y="0"/>
              <a:ext cx="305575" cy="274374"/>
            </a:xfrm>
            <a:prstGeom prst="rect">
              <a:avLst/>
            </a:prstGeom>
            <a:solidFill>
              <a:srgbClr val="D10811">
                <a:alpha val="7999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4" name="Rectangle 501"/>
            <p:cNvSpPr>
              <a:spLocks noChangeArrowheads="1"/>
            </p:cNvSpPr>
            <p:nvPr/>
          </p:nvSpPr>
          <p:spPr bwMode="invGray">
            <a:xfrm>
              <a:off x="5362362" y="0"/>
              <a:ext cx="305574" cy="274374"/>
            </a:xfrm>
            <a:prstGeom prst="rect">
              <a:avLst/>
            </a:prstGeom>
            <a:solidFill>
              <a:srgbClr val="D10811">
                <a:alpha val="70195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5" name="Rectangle 602"/>
            <p:cNvSpPr>
              <a:spLocks noChangeArrowheads="1"/>
            </p:cNvSpPr>
            <p:nvPr/>
          </p:nvSpPr>
          <p:spPr bwMode="invGray">
            <a:xfrm>
              <a:off x="6962573" y="1"/>
              <a:ext cx="922959" cy="281856"/>
            </a:xfrm>
            <a:prstGeom prst="rect">
              <a:avLst/>
            </a:prstGeom>
            <a:solidFill>
              <a:srgbClr val="D1081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6" name="Rectangle 609"/>
            <p:cNvSpPr>
              <a:spLocks noChangeArrowheads="1"/>
            </p:cNvSpPr>
            <p:nvPr/>
          </p:nvSpPr>
          <p:spPr bwMode="invGray">
            <a:xfrm>
              <a:off x="6166833" y="0"/>
              <a:ext cx="305575" cy="274374"/>
            </a:xfrm>
            <a:prstGeom prst="rect">
              <a:avLst/>
            </a:prstGeom>
            <a:solidFill>
              <a:srgbClr val="D10811">
                <a:alpha val="3803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chemeClr val="tx1"/>
                </a:solidFill>
                <a:latin typeface="Arial" charset="0"/>
              </a:endParaRPr>
            </a:p>
          </p:txBody>
        </p:sp>
      </p:grpSp>
      <p:grpSp>
        <p:nvGrpSpPr>
          <p:cNvPr id="17" name="Group 97"/>
          <p:cNvGrpSpPr>
            <a:grpSpLocks/>
          </p:cNvGrpSpPr>
          <p:nvPr/>
        </p:nvGrpSpPr>
        <p:grpSpPr bwMode="auto">
          <a:xfrm>
            <a:off x="3096686" y="-6349"/>
            <a:ext cx="9095316" cy="352425"/>
            <a:chOff x="3784600" y="0"/>
            <a:chExt cx="5359400" cy="276868"/>
          </a:xfrm>
        </p:grpSpPr>
        <p:sp>
          <p:nvSpPr>
            <p:cNvPr id="18" name="Rectangle 496"/>
            <p:cNvSpPr>
              <a:spLocks noChangeArrowheads="1"/>
            </p:cNvSpPr>
            <p:nvPr/>
          </p:nvSpPr>
          <p:spPr bwMode="invGray">
            <a:xfrm>
              <a:off x="4100152" y="0"/>
              <a:ext cx="305575" cy="274374"/>
            </a:xfrm>
            <a:prstGeom prst="rect">
              <a:avLst/>
            </a:prstGeom>
            <a:solidFill>
              <a:srgbClr val="D10811">
                <a:alpha val="70195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9" name="Rectangle 497"/>
            <p:cNvSpPr>
              <a:spLocks noChangeArrowheads="1"/>
            </p:cNvSpPr>
            <p:nvPr/>
          </p:nvSpPr>
          <p:spPr bwMode="invGray">
            <a:xfrm>
              <a:off x="3784600" y="0"/>
              <a:ext cx="304327" cy="274374"/>
            </a:xfrm>
            <a:prstGeom prst="rect">
              <a:avLst/>
            </a:prstGeom>
            <a:solidFill>
              <a:srgbClr val="D10811">
                <a:alpha val="5999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0" name="Rectangle 498"/>
            <p:cNvSpPr>
              <a:spLocks noChangeArrowheads="1"/>
            </p:cNvSpPr>
            <p:nvPr/>
          </p:nvSpPr>
          <p:spPr bwMode="invGray">
            <a:xfrm>
              <a:off x="8519132" y="0"/>
              <a:ext cx="624868" cy="276868"/>
            </a:xfrm>
            <a:prstGeom prst="rect">
              <a:avLst/>
            </a:prstGeom>
            <a:solidFill>
              <a:srgbClr val="D10811">
                <a:alpha val="45882"/>
              </a:srgb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1" name="Rectangle 499"/>
            <p:cNvSpPr>
              <a:spLocks noChangeArrowheads="1"/>
            </p:cNvSpPr>
            <p:nvPr/>
          </p:nvSpPr>
          <p:spPr bwMode="invGray">
            <a:xfrm>
              <a:off x="7875555" y="0"/>
              <a:ext cx="304327" cy="274374"/>
            </a:xfrm>
            <a:prstGeom prst="rect">
              <a:avLst/>
            </a:prstGeom>
            <a:solidFill>
              <a:srgbClr val="D10811">
                <a:alpha val="79999"/>
              </a:srgb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2" name="Rectangle 500"/>
            <p:cNvSpPr>
              <a:spLocks noChangeArrowheads="1"/>
            </p:cNvSpPr>
            <p:nvPr/>
          </p:nvSpPr>
          <p:spPr bwMode="invGray">
            <a:xfrm>
              <a:off x="5677914" y="0"/>
              <a:ext cx="305574" cy="274374"/>
            </a:xfrm>
            <a:prstGeom prst="rect">
              <a:avLst/>
            </a:prstGeom>
            <a:solidFill>
              <a:srgbClr val="D10811">
                <a:alpha val="7999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3" name="Rectangle 501"/>
            <p:cNvSpPr>
              <a:spLocks noChangeArrowheads="1"/>
            </p:cNvSpPr>
            <p:nvPr/>
          </p:nvSpPr>
          <p:spPr bwMode="invGray">
            <a:xfrm>
              <a:off x="5362361" y="0"/>
              <a:ext cx="305575" cy="274374"/>
            </a:xfrm>
            <a:prstGeom prst="rect">
              <a:avLst/>
            </a:prstGeom>
            <a:solidFill>
              <a:srgbClr val="D10811">
                <a:alpha val="70195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4" name="Rectangle 609"/>
            <p:cNvSpPr>
              <a:spLocks noChangeArrowheads="1"/>
            </p:cNvSpPr>
            <p:nvPr/>
          </p:nvSpPr>
          <p:spPr bwMode="invGray">
            <a:xfrm>
              <a:off x="6166833" y="0"/>
              <a:ext cx="305574" cy="274374"/>
            </a:xfrm>
            <a:prstGeom prst="rect">
              <a:avLst/>
            </a:prstGeom>
            <a:solidFill>
              <a:srgbClr val="D10811">
                <a:alpha val="3803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solidFill>
                  <a:schemeClr val="tx1"/>
                </a:solidFill>
                <a:latin typeface="Arial" charset="0"/>
              </a:endParaRPr>
            </a:p>
          </p:txBody>
        </p:sp>
      </p:grpSp>
      <p:cxnSp>
        <p:nvCxnSpPr>
          <p:cNvPr id="31" name="Straight Connector 30"/>
          <p:cNvCxnSpPr/>
          <p:nvPr/>
        </p:nvCxnSpPr>
        <p:spPr bwMode="ltGray">
          <a:xfrm>
            <a:off x="0" y="3171825"/>
            <a:ext cx="1218565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3328" y="3429000"/>
            <a:ext cx="8119872" cy="1365504"/>
          </a:xfrm>
        </p:spPr>
        <p:txBody>
          <a:bodyPr>
            <a:noAutofit/>
          </a:bodyPr>
          <a:lstStyle>
            <a:lvl1pPr>
              <a:defRPr sz="30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5200" y="4876800"/>
            <a:ext cx="8119872" cy="9906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5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32" name="Straight Connector 31"/>
          <p:cNvCxnSpPr/>
          <p:nvPr/>
        </p:nvCxnSpPr>
        <p:spPr bwMode="ltGray">
          <a:xfrm>
            <a:off x="0" y="6100764"/>
            <a:ext cx="1218565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37970"/>
      </p:ext>
    </p:extLst>
  </p:cSld>
  <p:clrMapOvr>
    <a:masterClrMapping/>
  </p:clrMapOvr>
  <p:transition>
    <p:fade/>
  </p:transition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4BA3-2030-4FC5-8B8A-D60DBF198AFE}" type="datetime1">
              <a:rPr lang="en-US" smtClean="0"/>
              <a:pPr/>
              <a:t>6/5/2024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214855" y="6547910"/>
            <a:ext cx="367306" cy="239116"/>
          </a:xfrm>
          <a:prstGeom prst="rect">
            <a:avLst/>
          </a:prstGeom>
          <a:noFill/>
        </p:spPr>
        <p:txBody>
          <a:bodyPr wrap="none" lIns="108852" tIns="54425" rIns="108852" bIns="54425" rtlCol="0" anchor="ctr" anchorCtr="0">
            <a:spAutoFit/>
          </a:bodyPr>
          <a:lstStyle/>
          <a:p>
            <a:pPr algn="r">
              <a:lnSpc>
                <a:spcPct val="90000"/>
              </a:lnSpc>
            </a:pPr>
            <a:fld id="{758C98C5-C197-4167-B328-DA835286C05A}" type="slidenum">
              <a:rPr lang="en-US" sz="933" smtClean="0">
                <a:solidFill>
                  <a:srgbClr val="8F8F8F"/>
                </a:solidFill>
              </a:rPr>
              <a:pPr algn="r">
                <a:lnSpc>
                  <a:spcPct val="90000"/>
                </a:lnSpc>
              </a:pPr>
              <a:t>‹#›</a:t>
            </a:fld>
            <a:endParaRPr lang="en-US" sz="933">
              <a:solidFill>
                <a:srgbClr val="8F8F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431046"/>
      </p:ext>
    </p:extLst>
  </p:cSld>
  <p:clrMapOvr>
    <a:masterClrMapping/>
  </p:clrMapOvr>
  <p:transition>
    <p:fade/>
  </p:transition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109728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979D8-FDCF-4695-B150-B4B6F53576B9}" type="datetime1">
              <a:rPr lang="en-US" smtClean="0"/>
              <a:pPr/>
              <a:t>6/5/2024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09600" y="1295400"/>
            <a:ext cx="10972800" cy="4572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2533"/>
            </a:lvl2pPr>
            <a:lvl3pPr>
              <a:spcBef>
                <a:spcPts val="0"/>
              </a:spcBef>
              <a:buNone/>
              <a:defRPr sz="2533"/>
            </a:lvl3pPr>
            <a:lvl4pPr>
              <a:spcBef>
                <a:spcPts val="0"/>
              </a:spcBef>
              <a:buNone/>
              <a:defRPr sz="2533"/>
            </a:lvl4pPr>
            <a:lvl5pPr>
              <a:spcBef>
                <a:spcPts val="0"/>
              </a:spcBef>
              <a:buNone/>
              <a:defRPr sz="25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7354932"/>
      </p:ext>
    </p:extLst>
  </p:cSld>
  <p:clrMapOvr>
    <a:masterClrMapping/>
  </p:clrMapOvr>
  <p:transition>
    <p:fade/>
  </p:transition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A722-CA97-4F30-B649-5B46967AD5BA}" type="datetime1">
              <a:rPr lang="en-US" smtClean="0"/>
              <a:pPr/>
              <a:t>6/5/2024</a:t>
            </a:fld>
            <a:endParaRPr lang="en-US"/>
          </a:p>
        </p:txBody>
      </p:sp>
      <p:sp>
        <p:nvSpPr>
          <p:cNvPr id="8" name="Rectangle 42"/>
          <p:cNvSpPr>
            <a:spLocks noChangeArrowheads="1"/>
          </p:cNvSpPr>
          <p:nvPr/>
        </p:nvSpPr>
        <p:spPr bwMode="invGray">
          <a:xfrm>
            <a:off x="0" y="1581151"/>
            <a:ext cx="12192000" cy="3475039"/>
          </a:xfrm>
          <a:prstGeom prst="rect">
            <a:avLst/>
          </a:prstGeom>
          <a:gradFill rotWithShape="1">
            <a:gsLst>
              <a:gs pos="0">
                <a:srgbClr val="98050E"/>
              </a:gs>
              <a:gs pos="100000">
                <a:srgbClr val="D1081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invGray">
          <a:xfrm>
            <a:off x="4212167" y="1581152"/>
            <a:ext cx="406400" cy="246064"/>
          </a:xfrm>
          <a:prstGeom prst="rect">
            <a:avLst/>
          </a:prstGeom>
          <a:solidFill>
            <a:srgbClr val="D10811">
              <a:alpha val="7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invGray">
          <a:xfrm>
            <a:off x="3790951" y="1581152"/>
            <a:ext cx="406400" cy="246064"/>
          </a:xfrm>
          <a:prstGeom prst="rect">
            <a:avLst/>
          </a:prstGeom>
          <a:solidFill>
            <a:srgbClr val="D10811">
              <a:alpha val="5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invGray">
          <a:xfrm>
            <a:off x="11368617" y="1581153"/>
            <a:ext cx="406400" cy="250825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invGray">
          <a:xfrm>
            <a:off x="10947400" y="1581153"/>
            <a:ext cx="406400" cy="250825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invGray">
          <a:xfrm>
            <a:off x="10526184" y="1581153"/>
            <a:ext cx="406400" cy="250825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invGray">
          <a:xfrm>
            <a:off x="10104967" y="1581153"/>
            <a:ext cx="406400" cy="250825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5" name="Rectangle 18"/>
          <p:cNvSpPr>
            <a:spLocks noChangeArrowheads="1"/>
          </p:cNvSpPr>
          <p:nvPr/>
        </p:nvSpPr>
        <p:spPr bwMode="invGray">
          <a:xfrm>
            <a:off x="9683751" y="1581153"/>
            <a:ext cx="406400" cy="250825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6" name="Rectangle 19"/>
          <p:cNvSpPr>
            <a:spLocks noChangeArrowheads="1"/>
          </p:cNvSpPr>
          <p:nvPr/>
        </p:nvSpPr>
        <p:spPr bwMode="invGray">
          <a:xfrm>
            <a:off x="9262533" y="1581153"/>
            <a:ext cx="406400" cy="250825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7" name="Rectangle 20"/>
          <p:cNvSpPr>
            <a:spLocks noChangeArrowheads="1"/>
          </p:cNvSpPr>
          <p:nvPr/>
        </p:nvSpPr>
        <p:spPr bwMode="invGray">
          <a:xfrm>
            <a:off x="8841317" y="1581153"/>
            <a:ext cx="406400" cy="250825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8" name="Rectangle 21"/>
          <p:cNvSpPr>
            <a:spLocks noChangeArrowheads="1"/>
          </p:cNvSpPr>
          <p:nvPr/>
        </p:nvSpPr>
        <p:spPr bwMode="invGray">
          <a:xfrm>
            <a:off x="8422217" y="1581153"/>
            <a:ext cx="406400" cy="250825"/>
          </a:xfrm>
          <a:prstGeom prst="rect">
            <a:avLst/>
          </a:prstGeom>
          <a:solidFill>
            <a:srgbClr val="D10811"/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invGray">
          <a:xfrm>
            <a:off x="8001000" y="1581153"/>
            <a:ext cx="406400" cy="250825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invGray">
          <a:xfrm>
            <a:off x="7579784" y="1581153"/>
            <a:ext cx="406400" cy="250825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invGray">
          <a:xfrm>
            <a:off x="7158567" y="1581153"/>
            <a:ext cx="406400" cy="250825"/>
          </a:xfrm>
          <a:prstGeom prst="rect">
            <a:avLst/>
          </a:prstGeom>
          <a:solidFill>
            <a:srgbClr val="D10811">
              <a:alpha val="3803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Rectangle 26"/>
          <p:cNvSpPr>
            <a:spLocks noChangeArrowheads="1"/>
          </p:cNvSpPr>
          <p:nvPr/>
        </p:nvSpPr>
        <p:spPr bwMode="invGray">
          <a:xfrm>
            <a:off x="6316133" y="1581153"/>
            <a:ext cx="406400" cy="250825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ectangle 27"/>
          <p:cNvSpPr>
            <a:spLocks noChangeArrowheads="1"/>
          </p:cNvSpPr>
          <p:nvPr/>
        </p:nvSpPr>
        <p:spPr bwMode="invGray">
          <a:xfrm>
            <a:off x="5894917" y="1581153"/>
            <a:ext cx="406400" cy="250825"/>
          </a:xfrm>
          <a:prstGeom prst="rect">
            <a:avLst/>
          </a:prstGeom>
          <a:solidFill>
            <a:srgbClr val="D10811">
              <a:alpha val="7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Rectangle 301"/>
          <p:cNvSpPr>
            <a:spLocks noChangeArrowheads="1"/>
          </p:cNvSpPr>
          <p:nvPr/>
        </p:nvSpPr>
        <p:spPr bwMode="invGray">
          <a:xfrm>
            <a:off x="4631267" y="4767265"/>
            <a:ext cx="406400" cy="274639"/>
          </a:xfrm>
          <a:prstGeom prst="rect">
            <a:avLst/>
          </a:prstGeom>
          <a:solidFill>
            <a:srgbClr val="D10811">
              <a:alpha val="7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5" name="Rectangle 302"/>
          <p:cNvSpPr>
            <a:spLocks noChangeArrowheads="1"/>
          </p:cNvSpPr>
          <p:nvPr/>
        </p:nvSpPr>
        <p:spPr bwMode="invGray">
          <a:xfrm>
            <a:off x="4210051" y="4767265"/>
            <a:ext cx="406400" cy="274639"/>
          </a:xfrm>
          <a:prstGeom prst="rect">
            <a:avLst/>
          </a:prstGeom>
          <a:solidFill>
            <a:srgbClr val="D10811">
              <a:alpha val="3803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6" name="Rectangle 304"/>
          <p:cNvSpPr>
            <a:spLocks noChangeArrowheads="1"/>
          </p:cNvSpPr>
          <p:nvPr/>
        </p:nvSpPr>
        <p:spPr bwMode="invGray">
          <a:xfrm>
            <a:off x="3367617" y="4767265"/>
            <a:ext cx="406400" cy="274639"/>
          </a:xfrm>
          <a:prstGeom prst="rect">
            <a:avLst/>
          </a:prstGeom>
          <a:solidFill>
            <a:srgbClr val="D10811">
              <a:alpha val="5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ectangle 305"/>
          <p:cNvSpPr>
            <a:spLocks noChangeArrowheads="1"/>
          </p:cNvSpPr>
          <p:nvPr/>
        </p:nvSpPr>
        <p:spPr bwMode="invGray">
          <a:xfrm>
            <a:off x="2946400" y="4767265"/>
            <a:ext cx="406400" cy="274639"/>
          </a:xfrm>
          <a:prstGeom prst="rect">
            <a:avLst/>
          </a:prstGeom>
          <a:solidFill>
            <a:srgbClr val="D10811">
              <a:alpha val="36862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8" name="Rectangle 307"/>
          <p:cNvSpPr>
            <a:spLocks noChangeArrowheads="1"/>
          </p:cNvSpPr>
          <p:nvPr/>
        </p:nvSpPr>
        <p:spPr bwMode="invGray">
          <a:xfrm>
            <a:off x="2106084" y="4767265"/>
            <a:ext cx="406400" cy="274639"/>
          </a:xfrm>
          <a:prstGeom prst="rect">
            <a:avLst/>
          </a:prstGeom>
          <a:solidFill>
            <a:srgbClr val="D10811">
              <a:alpha val="36862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9" name="Rectangle 311"/>
          <p:cNvSpPr>
            <a:spLocks noChangeArrowheads="1"/>
          </p:cNvSpPr>
          <p:nvPr/>
        </p:nvSpPr>
        <p:spPr bwMode="invGray">
          <a:xfrm>
            <a:off x="11366500" y="4767265"/>
            <a:ext cx="406400" cy="274639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0" name="Rectangle 312"/>
          <p:cNvSpPr>
            <a:spLocks noChangeArrowheads="1"/>
          </p:cNvSpPr>
          <p:nvPr/>
        </p:nvSpPr>
        <p:spPr bwMode="invGray">
          <a:xfrm>
            <a:off x="10945284" y="4767265"/>
            <a:ext cx="406400" cy="274639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1" name="Rectangle 314"/>
          <p:cNvSpPr>
            <a:spLocks noChangeArrowheads="1"/>
          </p:cNvSpPr>
          <p:nvPr/>
        </p:nvSpPr>
        <p:spPr bwMode="invGray">
          <a:xfrm>
            <a:off x="10102851" y="4767265"/>
            <a:ext cx="406400" cy="274639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2" name="Rectangle 315"/>
          <p:cNvSpPr>
            <a:spLocks noChangeArrowheads="1"/>
          </p:cNvSpPr>
          <p:nvPr/>
        </p:nvSpPr>
        <p:spPr bwMode="invGray">
          <a:xfrm>
            <a:off x="9681633" y="4767265"/>
            <a:ext cx="406400" cy="274639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3" name="Rectangle 317"/>
          <p:cNvSpPr>
            <a:spLocks noChangeArrowheads="1"/>
          </p:cNvSpPr>
          <p:nvPr/>
        </p:nvSpPr>
        <p:spPr bwMode="invGray">
          <a:xfrm>
            <a:off x="8839200" y="4767265"/>
            <a:ext cx="406400" cy="274639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4" name="Rectangle 318"/>
          <p:cNvSpPr>
            <a:spLocks noChangeArrowheads="1"/>
          </p:cNvSpPr>
          <p:nvPr/>
        </p:nvSpPr>
        <p:spPr bwMode="invGray">
          <a:xfrm>
            <a:off x="8420100" y="4767265"/>
            <a:ext cx="406400" cy="274639"/>
          </a:xfrm>
          <a:prstGeom prst="rect">
            <a:avLst/>
          </a:prstGeom>
          <a:solidFill>
            <a:srgbClr val="D10811"/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5" name="Rectangle 321"/>
          <p:cNvSpPr>
            <a:spLocks noChangeArrowheads="1"/>
          </p:cNvSpPr>
          <p:nvPr/>
        </p:nvSpPr>
        <p:spPr bwMode="invGray">
          <a:xfrm>
            <a:off x="7156451" y="4767265"/>
            <a:ext cx="406400" cy="274639"/>
          </a:xfrm>
          <a:prstGeom prst="rect">
            <a:avLst/>
          </a:prstGeom>
          <a:solidFill>
            <a:srgbClr val="D10811">
              <a:alpha val="38039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6" name="Rectangle 323"/>
          <p:cNvSpPr>
            <a:spLocks noChangeArrowheads="1"/>
          </p:cNvSpPr>
          <p:nvPr/>
        </p:nvSpPr>
        <p:spPr bwMode="invGray">
          <a:xfrm>
            <a:off x="6314017" y="4767265"/>
            <a:ext cx="406400" cy="274639"/>
          </a:xfrm>
          <a:prstGeom prst="rect">
            <a:avLst/>
          </a:prstGeom>
          <a:solidFill>
            <a:srgbClr val="D10811">
              <a:alpha val="38039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 bwMode="white">
          <a:xfrm>
            <a:off x="0" y="1847088"/>
            <a:ext cx="12192000" cy="2926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2" tIns="54425" rIns="108852" bIns="54425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2130552"/>
            <a:ext cx="8534400" cy="1097280"/>
          </a:xfrm>
        </p:spPr>
        <p:txBody>
          <a:bodyPr anchor="b"/>
          <a:lstStyle>
            <a:lvl1pPr algn="r">
              <a:defRPr sz="3067" b="0" i="0" cap="none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3300985"/>
            <a:ext cx="8534400" cy="1130300"/>
          </a:xfrm>
        </p:spPr>
        <p:txBody>
          <a:bodyPr anchor="t">
            <a:noAutofit/>
          </a:bodyPr>
          <a:lstStyle>
            <a:lvl1pPr marL="0" indent="0" algn="r">
              <a:buNone/>
              <a:defRPr sz="2533">
                <a:solidFill>
                  <a:schemeClr val="accent1"/>
                </a:solidFill>
              </a:defRPr>
            </a:lvl1pPr>
            <a:lvl2pPr marL="5442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108849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3pPr>
            <a:lvl4pPr marL="1632735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4pPr>
            <a:lvl5pPr marL="2176980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5pPr>
            <a:lvl6pPr marL="2721224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6pPr>
            <a:lvl7pPr marL="3265469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7pPr>
            <a:lvl8pPr marL="3809714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8pPr>
            <a:lvl9pPr marL="4353959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9602" y="6519970"/>
            <a:ext cx="5113798" cy="239116"/>
          </a:xfrm>
          <a:prstGeom prst="rect">
            <a:avLst/>
          </a:prstGeom>
          <a:noFill/>
        </p:spPr>
        <p:txBody>
          <a:bodyPr wrap="none" lIns="108852" tIns="54425" rIns="108852" bIns="54425" rtlCol="0" anchor="ctr">
            <a:spAutoFit/>
          </a:bodyPr>
          <a:lstStyle/>
          <a:p>
            <a:pPr marL="0" marR="0" indent="0" algn="l" defTabSz="10884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>
                <a:solidFill>
                  <a:srgbClr val="8F8F8F"/>
                </a:solidFill>
              </a:rPr>
              <a:t>Avaya – Confidential &amp; Proprietary. Use pursuant to your signed agreement or Avaya Policy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214855" y="6547910"/>
            <a:ext cx="367306" cy="239116"/>
          </a:xfrm>
          <a:prstGeom prst="rect">
            <a:avLst/>
          </a:prstGeom>
          <a:noFill/>
        </p:spPr>
        <p:txBody>
          <a:bodyPr wrap="none" lIns="108852" tIns="54425" rIns="108852" bIns="54425" rtlCol="0" anchor="ctr" anchorCtr="0">
            <a:spAutoFit/>
          </a:bodyPr>
          <a:lstStyle/>
          <a:p>
            <a:pPr algn="r">
              <a:lnSpc>
                <a:spcPct val="90000"/>
              </a:lnSpc>
            </a:pPr>
            <a:fld id="{758C98C5-C197-4167-B328-DA835286C05A}" type="slidenum">
              <a:rPr lang="en-US" sz="933" smtClean="0">
                <a:solidFill>
                  <a:srgbClr val="8F8F8F"/>
                </a:solidFill>
              </a:rPr>
              <a:pPr algn="r">
                <a:lnSpc>
                  <a:spcPct val="90000"/>
                </a:lnSpc>
              </a:pPr>
              <a:t>‹#›</a:t>
            </a:fld>
            <a:endParaRPr lang="en-US" sz="933">
              <a:solidFill>
                <a:srgbClr val="8F8F8F"/>
              </a:solidFill>
            </a:endParaRPr>
          </a:p>
        </p:txBody>
      </p:sp>
      <p:pic>
        <p:nvPicPr>
          <p:cNvPr id="50" name="Picture 49" descr="avaya_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728" y="699522"/>
            <a:ext cx="120700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25983"/>
      </p:ext>
    </p:extLst>
  </p:cSld>
  <p:clrMapOvr>
    <a:masterClrMapping/>
  </p:clrMapOvr>
  <p:transition>
    <p:fade/>
  </p:transition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00903-47A6-419A-A235-56C96EEC252B}" type="datetime1">
              <a:rPr lang="en-US" smtClean="0"/>
              <a:pPr/>
              <a:t>6/5/2024</a:t>
            </a:fld>
            <a:endParaRPr lang="en-US"/>
          </a:p>
        </p:txBody>
      </p:sp>
      <p:sp>
        <p:nvSpPr>
          <p:cNvPr id="8" name="Rectangle 42"/>
          <p:cNvSpPr>
            <a:spLocks noChangeArrowheads="1"/>
          </p:cNvSpPr>
          <p:nvPr/>
        </p:nvSpPr>
        <p:spPr bwMode="invGray">
          <a:xfrm>
            <a:off x="0" y="1581151"/>
            <a:ext cx="12192000" cy="3475039"/>
          </a:xfrm>
          <a:prstGeom prst="rect">
            <a:avLst/>
          </a:prstGeom>
          <a:gradFill rotWithShape="1">
            <a:gsLst>
              <a:gs pos="0">
                <a:srgbClr val="98050E"/>
              </a:gs>
              <a:gs pos="100000">
                <a:srgbClr val="D1081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invGray">
          <a:xfrm>
            <a:off x="4212167" y="1581152"/>
            <a:ext cx="406400" cy="246064"/>
          </a:xfrm>
          <a:prstGeom prst="rect">
            <a:avLst/>
          </a:prstGeom>
          <a:solidFill>
            <a:srgbClr val="D10811">
              <a:alpha val="7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invGray">
          <a:xfrm>
            <a:off x="3790951" y="1581152"/>
            <a:ext cx="406400" cy="246064"/>
          </a:xfrm>
          <a:prstGeom prst="rect">
            <a:avLst/>
          </a:prstGeom>
          <a:solidFill>
            <a:srgbClr val="D10811">
              <a:alpha val="5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invGray">
          <a:xfrm>
            <a:off x="11368617" y="1581153"/>
            <a:ext cx="406400" cy="250825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invGray">
          <a:xfrm>
            <a:off x="10947400" y="1581153"/>
            <a:ext cx="406400" cy="250825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invGray">
          <a:xfrm>
            <a:off x="10526184" y="1581153"/>
            <a:ext cx="406400" cy="250825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invGray">
          <a:xfrm>
            <a:off x="10104967" y="1581153"/>
            <a:ext cx="406400" cy="250825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5" name="Rectangle 18"/>
          <p:cNvSpPr>
            <a:spLocks noChangeArrowheads="1"/>
          </p:cNvSpPr>
          <p:nvPr/>
        </p:nvSpPr>
        <p:spPr bwMode="invGray">
          <a:xfrm>
            <a:off x="9683751" y="1581153"/>
            <a:ext cx="406400" cy="250825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6" name="Rectangle 19"/>
          <p:cNvSpPr>
            <a:spLocks noChangeArrowheads="1"/>
          </p:cNvSpPr>
          <p:nvPr/>
        </p:nvSpPr>
        <p:spPr bwMode="invGray">
          <a:xfrm>
            <a:off x="9262533" y="1581153"/>
            <a:ext cx="406400" cy="250825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7" name="Rectangle 20"/>
          <p:cNvSpPr>
            <a:spLocks noChangeArrowheads="1"/>
          </p:cNvSpPr>
          <p:nvPr/>
        </p:nvSpPr>
        <p:spPr bwMode="invGray">
          <a:xfrm>
            <a:off x="8841317" y="1581153"/>
            <a:ext cx="406400" cy="250825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8" name="Rectangle 21"/>
          <p:cNvSpPr>
            <a:spLocks noChangeArrowheads="1"/>
          </p:cNvSpPr>
          <p:nvPr/>
        </p:nvSpPr>
        <p:spPr bwMode="invGray">
          <a:xfrm>
            <a:off x="8422217" y="1581153"/>
            <a:ext cx="406400" cy="250825"/>
          </a:xfrm>
          <a:prstGeom prst="rect">
            <a:avLst/>
          </a:prstGeom>
          <a:solidFill>
            <a:srgbClr val="D10811"/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invGray">
          <a:xfrm>
            <a:off x="8001000" y="1581153"/>
            <a:ext cx="406400" cy="250825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invGray">
          <a:xfrm>
            <a:off x="7579784" y="1581153"/>
            <a:ext cx="406400" cy="250825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invGray">
          <a:xfrm>
            <a:off x="7158567" y="1581153"/>
            <a:ext cx="406400" cy="250825"/>
          </a:xfrm>
          <a:prstGeom prst="rect">
            <a:avLst/>
          </a:prstGeom>
          <a:solidFill>
            <a:srgbClr val="D10811">
              <a:alpha val="3803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Rectangle 26"/>
          <p:cNvSpPr>
            <a:spLocks noChangeArrowheads="1"/>
          </p:cNvSpPr>
          <p:nvPr/>
        </p:nvSpPr>
        <p:spPr bwMode="invGray">
          <a:xfrm>
            <a:off x="6316133" y="1581153"/>
            <a:ext cx="406400" cy="250825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ectangle 27"/>
          <p:cNvSpPr>
            <a:spLocks noChangeArrowheads="1"/>
          </p:cNvSpPr>
          <p:nvPr/>
        </p:nvSpPr>
        <p:spPr bwMode="invGray">
          <a:xfrm>
            <a:off x="5894917" y="1581153"/>
            <a:ext cx="406400" cy="250825"/>
          </a:xfrm>
          <a:prstGeom prst="rect">
            <a:avLst/>
          </a:prstGeom>
          <a:solidFill>
            <a:srgbClr val="D10811">
              <a:alpha val="7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Rectangle 301"/>
          <p:cNvSpPr>
            <a:spLocks noChangeArrowheads="1"/>
          </p:cNvSpPr>
          <p:nvPr/>
        </p:nvSpPr>
        <p:spPr bwMode="invGray">
          <a:xfrm>
            <a:off x="4631267" y="4767265"/>
            <a:ext cx="406400" cy="274639"/>
          </a:xfrm>
          <a:prstGeom prst="rect">
            <a:avLst/>
          </a:prstGeom>
          <a:solidFill>
            <a:srgbClr val="D10811">
              <a:alpha val="7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5" name="Rectangle 302"/>
          <p:cNvSpPr>
            <a:spLocks noChangeArrowheads="1"/>
          </p:cNvSpPr>
          <p:nvPr/>
        </p:nvSpPr>
        <p:spPr bwMode="invGray">
          <a:xfrm>
            <a:off x="4210051" y="4767265"/>
            <a:ext cx="406400" cy="274639"/>
          </a:xfrm>
          <a:prstGeom prst="rect">
            <a:avLst/>
          </a:prstGeom>
          <a:solidFill>
            <a:srgbClr val="D10811">
              <a:alpha val="3803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6" name="Rectangle 304"/>
          <p:cNvSpPr>
            <a:spLocks noChangeArrowheads="1"/>
          </p:cNvSpPr>
          <p:nvPr/>
        </p:nvSpPr>
        <p:spPr bwMode="invGray">
          <a:xfrm>
            <a:off x="3367617" y="4767265"/>
            <a:ext cx="406400" cy="274639"/>
          </a:xfrm>
          <a:prstGeom prst="rect">
            <a:avLst/>
          </a:prstGeom>
          <a:solidFill>
            <a:srgbClr val="D10811">
              <a:alpha val="5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ectangle 305"/>
          <p:cNvSpPr>
            <a:spLocks noChangeArrowheads="1"/>
          </p:cNvSpPr>
          <p:nvPr/>
        </p:nvSpPr>
        <p:spPr bwMode="invGray">
          <a:xfrm>
            <a:off x="2946400" y="4767265"/>
            <a:ext cx="406400" cy="274639"/>
          </a:xfrm>
          <a:prstGeom prst="rect">
            <a:avLst/>
          </a:prstGeom>
          <a:solidFill>
            <a:srgbClr val="D10811">
              <a:alpha val="36862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8" name="Rectangle 307"/>
          <p:cNvSpPr>
            <a:spLocks noChangeArrowheads="1"/>
          </p:cNvSpPr>
          <p:nvPr/>
        </p:nvSpPr>
        <p:spPr bwMode="invGray">
          <a:xfrm>
            <a:off x="2106084" y="4767265"/>
            <a:ext cx="406400" cy="274639"/>
          </a:xfrm>
          <a:prstGeom prst="rect">
            <a:avLst/>
          </a:prstGeom>
          <a:solidFill>
            <a:srgbClr val="D10811">
              <a:alpha val="36862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9" name="Rectangle 311"/>
          <p:cNvSpPr>
            <a:spLocks noChangeArrowheads="1"/>
          </p:cNvSpPr>
          <p:nvPr/>
        </p:nvSpPr>
        <p:spPr bwMode="invGray">
          <a:xfrm>
            <a:off x="11366500" y="4767265"/>
            <a:ext cx="406400" cy="274639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0" name="Rectangle 312"/>
          <p:cNvSpPr>
            <a:spLocks noChangeArrowheads="1"/>
          </p:cNvSpPr>
          <p:nvPr/>
        </p:nvSpPr>
        <p:spPr bwMode="invGray">
          <a:xfrm>
            <a:off x="10945284" y="4767265"/>
            <a:ext cx="406400" cy="274639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1" name="Rectangle 314"/>
          <p:cNvSpPr>
            <a:spLocks noChangeArrowheads="1"/>
          </p:cNvSpPr>
          <p:nvPr/>
        </p:nvSpPr>
        <p:spPr bwMode="invGray">
          <a:xfrm>
            <a:off x="10102851" y="4767265"/>
            <a:ext cx="406400" cy="274639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2" name="Rectangle 315"/>
          <p:cNvSpPr>
            <a:spLocks noChangeArrowheads="1"/>
          </p:cNvSpPr>
          <p:nvPr/>
        </p:nvSpPr>
        <p:spPr bwMode="invGray">
          <a:xfrm>
            <a:off x="9681633" y="4767265"/>
            <a:ext cx="406400" cy="274639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3" name="Rectangle 317"/>
          <p:cNvSpPr>
            <a:spLocks noChangeArrowheads="1"/>
          </p:cNvSpPr>
          <p:nvPr/>
        </p:nvSpPr>
        <p:spPr bwMode="invGray">
          <a:xfrm>
            <a:off x="8839200" y="4767265"/>
            <a:ext cx="406400" cy="274639"/>
          </a:xfrm>
          <a:prstGeom prst="rect">
            <a:avLst/>
          </a:prstGeom>
          <a:solidFill>
            <a:srgbClr val="D10811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4" name="Rectangle 318"/>
          <p:cNvSpPr>
            <a:spLocks noChangeArrowheads="1"/>
          </p:cNvSpPr>
          <p:nvPr/>
        </p:nvSpPr>
        <p:spPr bwMode="invGray">
          <a:xfrm>
            <a:off x="8420100" y="4767265"/>
            <a:ext cx="406400" cy="274639"/>
          </a:xfrm>
          <a:prstGeom prst="rect">
            <a:avLst/>
          </a:prstGeom>
          <a:solidFill>
            <a:srgbClr val="D10811"/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5" name="Rectangle 321"/>
          <p:cNvSpPr>
            <a:spLocks noChangeArrowheads="1"/>
          </p:cNvSpPr>
          <p:nvPr/>
        </p:nvSpPr>
        <p:spPr bwMode="invGray">
          <a:xfrm>
            <a:off x="7156451" y="4767265"/>
            <a:ext cx="406400" cy="274639"/>
          </a:xfrm>
          <a:prstGeom prst="rect">
            <a:avLst/>
          </a:prstGeom>
          <a:solidFill>
            <a:srgbClr val="D10811">
              <a:alpha val="38039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6" name="Rectangle 323"/>
          <p:cNvSpPr>
            <a:spLocks noChangeArrowheads="1"/>
          </p:cNvSpPr>
          <p:nvPr/>
        </p:nvSpPr>
        <p:spPr bwMode="invGray">
          <a:xfrm>
            <a:off x="6314017" y="4767265"/>
            <a:ext cx="406400" cy="274639"/>
          </a:xfrm>
          <a:prstGeom prst="rect">
            <a:avLst/>
          </a:prstGeom>
          <a:solidFill>
            <a:srgbClr val="D10811">
              <a:alpha val="38039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 bwMode="white">
          <a:xfrm>
            <a:off x="0" y="1847088"/>
            <a:ext cx="12192000" cy="2926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2" tIns="54425" rIns="108852" bIns="54425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2130552"/>
            <a:ext cx="8993632" cy="2029968"/>
          </a:xfrm>
        </p:spPr>
        <p:txBody>
          <a:bodyPr anchor="ctr"/>
          <a:lstStyle>
            <a:lvl1pPr algn="r">
              <a:defRPr sz="3067" b="0" i="0" cap="none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400" y="5357613"/>
            <a:ext cx="8993632" cy="476519"/>
          </a:xfrm>
        </p:spPr>
        <p:txBody>
          <a:bodyPr anchor="b" anchorCtr="0">
            <a:no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5442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108849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3pPr>
            <a:lvl4pPr marL="1632735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4pPr>
            <a:lvl5pPr marL="2176980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5pPr>
            <a:lvl6pPr marL="2721224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6pPr>
            <a:lvl7pPr marL="3265469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7pPr>
            <a:lvl8pPr marL="3809714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8pPr>
            <a:lvl9pPr marL="4353959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idx="13"/>
          </p:nvPr>
        </p:nvSpPr>
        <p:spPr>
          <a:xfrm>
            <a:off x="1930400" y="5841641"/>
            <a:ext cx="8993632" cy="381000"/>
          </a:xfrm>
        </p:spPr>
        <p:txBody>
          <a:bodyPr anchor="t">
            <a:norm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2400" i="1">
                <a:solidFill>
                  <a:schemeClr val="tx1"/>
                </a:solidFill>
              </a:defRPr>
            </a:lvl1pPr>
            <a:lvl2pPr marL="5442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108849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3pPr>
            <a:lvl4pPr marL="1632735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4pPr>
            <a:lvl5pPr marL="2176980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5pPr>
            <a:lvl6pPr marL="2721224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6pPr>
            <a:lvl7pPr marL="3265469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7pPr>
            <a:lvl8pPr marL="3809714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8pPr>
            <a:lvl9pPr marL="4353959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09602" y="6519970"/>
            <a:ext cx="5113798" cy="239116"/>
          </a:xfrm>
          <a:prstGeom prst="rect">
            <a:avLst/>
          </a:prstGeom>
          <a:noFill/>
        </p:spPr>
        <p:txBody>
          <a:bodyPr wrap="none" lIns="108852" tIns="54425" rIns="108852" bIns="54425" rtlCol="0" anchor="ctr">
            <a:spAutoFit/>
          </a:bodyPr>
          <a:lstStyle/>
          <a:p>
            <a:pPr marL="0" marR="0" indent="0" algn="l" defTabSz="10884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>
                <a:solidFill>
                  <a:srgbClr val="8F8F8F"/>
                </a:solidFill>
              </a:rPr>
              <a:t>Avaya – Confidential &amp; Proprietary. Use pursuant to your signed agreement or Avaya Policy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214855" y="6547910"/>
            <a:ext cx="367306" cy="239116"/>
          </a:xfrm>
          <a:prstGeom prst="rect">
            <a:avLst/>
          </a:prstGeom>
          <a:noFill/>
        </p:spPr>
        <p:txBody>
          <a:bodyPr wrap="none" lIns="108852" tIns="54425" rIns="108852" bIns="54425" rtlCol="0" anchor="ctr" anchorCtr="0">
            <a:spAutoFit/>
          </a:bodyPr>
          <a:lstStyle/>
          <a:p>
            <a:pPr algn="r">
              <a:lnSpc>
                <a:spcPct val="90000"/>
              </a:lnSpc>
            </a:pPr>
            <a:fld id="{758C98C5-C197-4167-B328-DA835286C05A}" type="slidenum">
              <a:rPr lang="en-US" sz="933" smtClean="0">
                <a:solidFill>
                  <a:srgbClr val="8F8F8F"/>
                </a:solidFill>
              </a:rPr>
              <a:pPr algn="r">
                <a:lnSpc>
                  <a:spcPct val="90000"/>
                </a:lnSpc>
              </a:pPr>
              <a:t>‹#›</a:t>
            </a:fld>
            <a:endParaRPr lang="en-US" sz="933">
              <a:solidFill>
                <a:srgbClr val="8F8F8F"/>
              </a:solidFill>
            </a:endParaRPr>
          </a:p>
        </p:txBody>
      </p:sp>
      <p:pic>
        <p:nvPicPr>
          <p:cNvPr id="51" name="Picture 50" descr="avaya_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728" y="699522"/>
            <a:ext cx="120700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3126"/>
      </p:ext>
    </p:extLst>
  </p:cSld>
  <p:clrMapOvr>
    <a:masterClrMapping/>
  </p:clrMapOvr>
  <p:transition>
    <p:fade/>
  </p:transition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84800" cy="4724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733"/>
            </a:lvl3pPr>
            <a:lvl4pPr>
              <a:defRPr sz="1467"/>
            </a:lvl4pPr>
            <a:lvl5pPr>
              <a:defRPr sz="14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384800" cy="4724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733"/>
            </a:lvl3pPr>
            <a:lvl4pPr>
              <a:defRPr sz="1467"/>
            </a:lvl4pPr>
            <a:lvl5pPr>
              <a:defRPr sz="14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C66DC-58A3-45CF-9D17-0D017B4FC3F7}" type="datetime1">
              <a:rPr lang="en-US" smtClean="0"/>
              <a:pPr/>
              <a:t>6/5/2024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02411"/>
      </p:ext>
    </p:extLst>
  </p:cSld>
  <p:clrMapOvr>
    <a:masterClrMapping/>
  </p:clrMapOvr>
  <p:transition>
    <p:fade/>
  </p:transition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5386917" cy="750888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accent1"/>
                </a:solidFill>
              </a:defRPr>
            </a:lvl1pPr>
            <a:lvl2pPr marL="544245" indent="0">
              <a:buNone/>
              <a:defRPr sz="2400" b="1"/>
            </a:lvl2pPr>
            <a:lvl3pPr marL="1088490" indent="0">
              <a:buNone/>
              <a:defRPr sz="2133" b="1"/>
            </a:lvl3pPr>
            <a:lvl4pPr marL="1632735" indent="0">
              <a:buNone/>
              <a:defRPr sz="1867" b="1"/>
            </a:lvl4pPr>
            <a:lvl5pPr marL="2176980" indent="0">
              <a:buNone/>
              <a:defRPr sz="1867" b="1"/>
            </a:lvl5pPr>
            <a:lvl6pPr marL="2721224" indent="0">
              <a:buNone/>
              <a:defRPr sz="1867" b="1"/>
            </a:lvl6pPr>
            <a:lvl7pPr marL="3265469" indent="0">
              <a:buNone/>
              <a:defRPr sz="1867" b="1"/>
            </a:lvl7pPr>
            <a:lvl8pPr marL="3809714" indent="0">
              <a:buNone/>
              <a:defRPr sz="1867" b="1"/>
            </a:lvl8pPr>
            <a:lvl9pPr marL="4353959" indent="0">
              <a:buNone/>
              <a:defRPr sz="18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86000"/>
            <a:ext cx="5386917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733"/>
            </a:lvl3pPr>
            <a:lvl4pPr>
              <a:defRPr sz="1467"/>
            </a:lvl4pPr>
            <a:lvl5pPr>
              <a:defRPr sz="14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47800"/>
            <a:ext cx="5389033" cy="750888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accent1"/>
                </a:solidFill>
              </a:defRPr>
            </a:lvl1pPr>
            <a:lvl2pPr marL="544245" indent="0">
              <a:buNone/>
              <a:defRPr sz="2400" b="1"/>
            </a:lvl2pPr>
            <a:lvl3pPr marL="1088490" indent="0">
              <a:buNone/>
              <a:defRPr sz="2133" b="1"/>
            </a:lvl3pPr>
            <a:lvl4pPr marL="1632735" indent="0">
              <a:buNone/>
              <a:defRPr sz="1867" b="1"/>
            </a:lvl4pPr>
            <a:lvl5pPr marL="2176980" indent="0">
              <a:buNone/>
              <a:defRPr sz="1867" b="1"/>
            </a:lvl5pPr>
            <a:lvl6pPr marL="2721224" indent="0">
              <a:buNone/>
              <a:defRPr sz="1867" b="1"/>
            </a:lvl6pPr>
            <a:lvl7pPr marL="3265469" indent="0">
              <a:buNone/>
              <a:defRPr sz="1867" b="1"/>
            </a:lvl7pPr>
            <a:lvl8pPr marL="3809714" indent="0">
              <a:buNone/>
              <a:defRPr sz="1867" b="1"/>
            </a:lvl8pPr>
            <a:lvl9pPr marL="4353959" indent="0">
              <a:buNone/>
              <a:defRPr sz="18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286000"/>
            <a:ext cx="5389033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733"/>
            </a:lvl3pPr>
            <a:lvl4pPr>
              <a:defRPr sz="1467"/>
            </a:lvl4pPr>
            <a:lvl5pPr>
              <a:defRPr sz="14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103C9-D9D6-439D-B241-1330331395D1}" type="datetime1">
              <a:rPr lang="en-US" smtClean="0"/>
              <a:pPr/>
              <a:t>6/5/2024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77724"/>
      </p:ext>
    </p:extLst>
  </p:cSld>
  <p:clrMapOvr>
    <a:masterClrMapping/>
  </p:clrMapOvr>
  <p:transition>
    <p:fade/>
  </p:transition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73CB3-A0A6-46C4-8F56-D534DFAFCF5F}" type="datetime1">
              <a:rPr lang="en-US" smtClean="0"/>
              <a:pPr/>
              <a:t>6/5/2024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09047"/>
      </p:ext>
    </p:extLst>
  </p:cSld>
  <p:clrMapOvr>
    <a:masterClrMapping/>
  </p:clrMapOvr>
  <p:transition>
    <p:fade/>
  </p:transition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26B10-C767-489B-8EE2-DD66B48A8BAD}" type="datetime1">
              <a:rPr lang="en-US" smtClean="0"/>
              <a:pPr/>
              <a:t>6/5/2024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295400"/>
            <a:ext cx="109728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0476631"/>
      </p:ext>
    </p:extLst>
  </p:cSld>
  <p:clrMapOvr>
    <a:masterClrMapping/>
  </p:clrMapOvr>
  <p:transition>
    <p:fade/>
  </p:transition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23A94-501F-430F-9F24-22DB171F1A84}" type="datetime1">
              <a:rPr lang="en-US" smtClean="0"/>
              <a:pPr/>
              <a:t>6/5/2024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447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1791684436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34715"/>
            <a:ext cx="10972800" cy="838200"/>
          </a:xfrm>
        </p:spPr>
        <p:txBody>
          <a:bodyPr anchor="b"/>
          <a:lstStyle>
            <a:lvl1pPr algn="l">
              <a:defRPr sz="2667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10972800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733"/>
            </a:lvl3pPr>
            <a:lvl4pPr>
              <a:defRPr sz="1467"/>
            </a:lvl4pPr>
            <a:lvl5pPr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6172200"/>
            <a:ext cx="10972800" cy="228600"/>
          </a:xfrm>
        </p:spPr>
        <p:txBody>
          <a:bodyPr>
            <a:noAutofit/>
          </a:bodyPr>
          <a:lstStyle>
            <a:lvl1pPr marL="0" indent="0">
              <a:buNone/>
              <a:defRPr sz="1333">
                <a:solidFill>
                  <a:schemeClr val="tx1"/>
                </a:solidFill>
              </a:defRPr>
            </a:lvl1pPr>
            <a:lvl2pPr marL="544245" indent="0">
              <a:buNone/>
              <a:defRPr sz="1467"/>
            </a:lvl2pPr>
            <a:lvl3pPr marL="1088490" indent="0">
              <a:buNone/>
              <a:defRPr sz="1200"/>
            </a:lvl3pPr>
            <a:lvl4pPr marL="1632735" indent="0">
              <a:buNone/>
              <a:defRPr sz="1067"/>
            </a:lvl4pPr>
            <a:lvl5pPr marL="2176980" indent="0">
              <a:buNone/>
              <a:defRPr sz="1067"/>
            </a:lvl5pPr>
            <a:lvl6pPr marL="2721224" indent="0">
              <a:buNone/>
              <a:defRPr sz="1067"/>
            </a:lvl6pPr>
            <a:lvl7pPr marL="3265469" indent="0">
              <a:buNone/>
              <a:defRPr sz="1067"/>
            </a:lvl7pPr>
            <a:lvl8pPr marL="3809714" indent="0">
              <a:buNone/>
              <a:defRPr sz="1067"/>
            </a:lvl8pPr>
            <a:lvl9pPr marL="4353959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8EF3-7915-4029-8188-B964D2222328}" type="datetime1">
              <a:rPr lang="en-US" smtClean="0"/>
              <a:pPr/>
              <a:t>6/5/2024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08798"/>
      </p:ext>
    </p:extLst>
  </p:cSld>
  <p:clrMapOvr>
    <a:masterClrMapping/>
  </p:clrMapOvr>
  <p:transition>
    <p:fade/>
  </p:transition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34715"/>
            <a:ext cx="10972800" cy="838200"/>
          </a:xfrm>
        </p:spPr>
        <p:txBody>
          <a:bodyPr anchor="b"/>
          <a:lstStyle>
            <a:lvl1pPr algn="l">
              <a:defRPr sz="2667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6915463" y="1600202"/>
            <a:ext cx="4457075" cy="3789205"/>
          </a:xfrm>
          <a:ln w="152400">
            <a:solidFill>
              <a:schemeClr val="bg2"/>
            </a:solidFill>
            <a:miter lim="800000"/>
          </a:ln>
        </p:spPr>
        <p:txBody>
          <a:bodyPr tIns="163278">
            <a:noAutofit/>
          </a:bodyPr>
          <a:lstStyle>
            <a:lvl1pPr marL="0" indent="0" algn="ctr">
              <a:buNone/>
              <a:defRPr sz="2400"/>
            </a:lvl1pPr>
            <a:lvl2pPr marL="544245" indent="0">
              <a:buNone/>
              <a:defRPr sz="3333"/>
            </a:lvl2pPr>
            <a:lvl3pPr marL="1088490" indent="0">
              <a:buNone/>
              <a:defRPr sz="2800"/>
            </a:lvl3pPr>
            <a:lvl4pPr marL="1632735" indent="0">
              <a:buNone/>
              <a:defRPr sz="2400"/>
            </a:lvl4pPr>
            <a:lvl5pPr marL="2176980" indent="0">
              <a:buNone/>
              <a:defRPr sz="2400"/>
            </a:lvl5pPr>
            <a:lvl6pPr marL="2721224" indent="0">
              <a:buNone/>
              <a:defRPr sz="2400"/>
            </a:lvl6pPr>
            <a:lvl7pPr marL="3265469" indent="0">
              <a:buNone/>
              <a:defRPr sz="2400"/>
            </a:lvl7pPr>
            <a:lvl8pPr marL="3809714" indent="0">
              <a:buNone/>
              <a:defRPr sz="2400"/>
            </a:lvl8pPr>
            <a:lvl9pPr marL="4353959" indent="0">
              <a:buNone/>
              <a:defRPr sz="24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47800"/>
            <a:ext cx="5689600" cy="4724400"/>
          </a:xfr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544245" indent="0">
              <a:buNone/>
              <a:defRPr sz="1467"/>
            </a:lvl2pPr>
            <a:lvl3pPr marL="1088490" indent="0">
              <a:buNone/>
              <a:defRPr sz="1200"/>
            </a:lvl3pPr>
            <a:lvl4pPr marL="1632735" indent="0">
              <a:buNone/>
              <a:defRPr sz="1067"/>
            </a:lvl4pPr>
            <a:lvl5pPr marL="2176980" indent="0">
              <a:buNone/>
              <a:defRPr sz="1067"/>
            </a:lvl5pPr>
            <a:lvl6pPr marL="2721224" indent="0">
              <a:buNone/>
              <a:defRPr sz="1067"/>
            </a:lvl6pPr>
            <a:lvl7pPr marL="3265469" indent="0">
              <a:buNone/>
              <a:defRPr sz="1067"/>
            </a:lvl7pPr>
            <a:lvl8pPr marL="3809714" indent="0">
              <a:buNone/>
              <a:defRPr sz="1067"/>
            </a:lvl8pPr>
            <a:lvl9pPr marL="4353959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16FC-041D-4C73-A0CA-50E3B59E0A5D}" type="datetime1">
              <a:rPr lang="en-US" smtClean="0"/>
              <a:pPr/>
              <a:t>6/5/2024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010286"/>
      </p:ext>
    </p:extLst>
  </p:cSld>
  <p:clrMapOvr>
    <a:masterClrMapping/>
  </p:clrMapOvr>
  <p:transition>
    <p:fade/>
  </p:transition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09600" y="1447800"/>
            <a:ext cx="5791200" cy="47244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3AC4-C33A-411A-AFB6-6A67FA1ED1AC}" type="datetime1">
              <a:rPr lang="en-US" smtClean="0"/>
              <a:pPr/>
              <a:t>6/5/2024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 bwMode="gray">
          <a:xfrm>
            <a:off x="6912864" y="1600200"/>
            <a:ext cx="4462272" cy="3785616"/>
          </a:xfrm>
          <a:ln w="152400">
            <a:solidFill>
              <a:schemeClr val="bg2"/>
            </a:solidFill>
            <a:miter lim="800000"/>
          </a:ln>
        </p:spPr>
        <p:txBody>
          <a:bodyPr tIns="163278">
            <a:norm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88037848"/>
      </p:ext>
    </p:extLst>
  </p:cSld>
  <p:clrMapOvr>
    <a:masterClrMapping/>
  </p:clrMapOvr>
  <p:transition>
    <p:fade/>
  </p:transition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09600" y="3886200"/>
            <a:ext cx="5181600" cy="2286000"/>
          </a:xfrm>
        </p:spPr>
        <p:txBody>
          <a:bodyPr>
            <a:noAutofit/>
          </a:bodyPr>
          <a:lstStyle>
            <a:lvl1pPr marL="275902" indent="-275902">
              <a:defRPr sz="2133"/>
            </a:lvl1pPr>
            <a:lvl2pPr marL="604717" indent="-258895">
              <a:defRPr sz="1867"/>
            </a:lvl2pPr>
            <a:lvl3pPr marL="950540" indent="-207872">
              <a:defRPr sz="1733"/>
            </a:lvl3pPr>
            <a:lvl4pPr>
              <a:defRPr sz="1733"/>
            </a:lvl4pPr>
            <a:lvl5pPr>
              <a:defRPr sz="17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1EFF9-E965-4782-A371-B4051B6C04E4}" type="datetime1">
              <a:rPr lang="en-US" smtClean="0"/>
              <a:pPr/>
              <a:t>6/5/2024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 bwMode="gray">
          <a:xfrm>
            <a:off x="6502400" y="1600200"/>
            <a:ext cx="4876800" cy="2057400"/>
          </a:xfrm>
          <a:ln w="152400">
            <a:solidFill>
              <a:schemeClr val="bg2"/>
            </a:solidFill>
            <a:miter lim="800000"/>
          </a:ln>
        </p:spPr>
        <p:txBody>
          <a:bodyPr tIns="163278">
            <a:norm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299200" y="3886200"/>
            <a:ext cx="5283200" cy="2286000"/>
          </a:xfrm>
        </p:spPr>
        <p:txBody>
          <a:bodyPr>
            <a:noAutofit/>
          </a:bodyPr>
          <a:lstStyle>
            <a:lvl1pPr marL="275902" indent="-275902">
              <a:defRPr sz="2133"/>
            </a:lvl1pPr>
            <a:lvl2pPr marL="674638" indent="-260784">
              <a:defRPr sz="1867"/>
            </a:lvl2pPr>
            <a:lvl3pPr marL="1088490" indent="-275902">
              <a:defRPr sz="1733"/>
            </a:lvl3pPr>
            <a:lvl4pPr>
              <a:defRPr sz="1733"/>
            </a:lvl4pPr>
            <a:lvl5pPr>
              <a:defRPr sz="17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6"/>
          </p:nvPr>
        </p:nvSpPr>
        <p:spPr bwMode="gray">
          <a:xfrm>
            <a:off x="802447" y="1600200"/>
            <a:ext cx="4876800" cy="2057400"/>
          </a:xfrm>
          <a:ln w="152400">
            <a:solidFill>
              <a:schemeClr val="bg2"/>
            </a:solidFill>
            <a:miter lim="800000"/>
          </a:ln>
        </p:spPr>
        <p:txBody>
          <a:bodyPr tIns="163278">
            <a:norm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1604385"/>
      </p:ext>
    </p:extLst>
  </p:cSld>
  <p:clrMapOvr>
    <a:masterClrMapping/>
  </p:clrMapOvr>
  <p:transition>
    <p:fade/>
  </p:transition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09600" y="3657600"/>
            <a:ext cx="3230880" cy="2514600"/>
          </a:xfrm>
        </p:spPr>
        <p:txBody>
          <a:bodyPr>
            <a:noAutofit/>
          </a:bodyPr>
          <a:lstStyle>
            <a:lvl1pPr marL="275902" indent="-275902">
              <a:defRPr sz="2133"/>
            </a:lvl1pPr>
            <a:lvl2pPr marL="674638" indent="-260784">
              <a:defRPr sz="1867"/>
            </a:lvl2pPr>
            <a:lvl3pPr marL="1088490" indent="-275902">
              <a:defRPr sz="1733"/>
            </a:lvl3pPr>
            <a:lvl4pPr>
              <a:defRPr sz="1733"/>
            </a:lvl4pPr>
            <a:lvl5pPr>
              <a:defRPr sz="17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11A07-B22F-4A12-B6AE-5480EFA744A1}" type="datetime1">
              <a:rPr lang="en-US" smtClean="0"/>
              <a:pPr/>
              <a:t>6/5/2024</a:t>
            </a:fld>
            <a:endParaRPr lang="en-US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451048" y="3657600"/>
            <a:ext cx="3230880" cy="2514600"/>
          </a:xfrm>
        </p:spPr>
        <p:txBody>
          <a:bodyPr>
            <a:noAutofit/>
          </a:bodyPr>
          <a:lstStyle>
            <a:lvl1pPr marL="275902" indent="-275902">
              <a:defRPr sz="2133"/>
            </a:lvl1pPr>
            <a:lvl2pPr marL="674638" indent="-260784">
              <a:defRPr sz="1867"/>
            </a:lvl2pPr>
            <a:lvl3pPr marL="1088490" indent="-275902">
              <a:defRPr sz="1733"/>
            </a:lvl3pPr>
            <a:lvl4pPr>
              <a:defRPr sz="1733"/>
            </a:lvl4pPr>
            <a:lvl5pPr>
              <a:defRPr sz="17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6"/>
          </p:nvPr>
        </p:nvSpPr>
        <p:spPr bwMode="gray">
          <a:xfrm>
            <a:off x="843823" y="1600200"/>
            <a:ext cx="2933699" cy="1777144"/>
          </a:xfrm>
          <a:ln w="152400">
            <a:solidFill>
              <a:schemeClr val="bg2"/>
            </a:solidFill>
            <a:miter lim="800000"/>
          </a:ln>
        </p:spPr>
        <p:txBody>
          <a:bodyPr tIns="163278">
            <a:normAutofit/>
          </a:bodyPr>
          <a:lstStyle>
            <a:lvl1pPr marL="0" indent="0" algn="ctr">
              <a:buNone/>
              <a:tabLst/>
              <a:defRPr sz="2133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 bwMode="gray">
          <a:xfrm>
            <a:off x="4626864" y="1600200"/>
            <a:ext cx="2938272" cy="1773936"/>
          </a:xfrm>
          <a:ln w="152400">
            <a:solidFill>
              <a:schemeClr val="bg2"/>
            </a:solidFill>
            <a:miter lim="800000"/>
          </a:ln>
        </p:spPr>
        <p:txBody>
          <a:bodyPr tIns="163278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 bwMode="gray">
          <a:xfrm>
            <a:off x="8419810" y="1600201"/>
            <a:ext cx="2932741" cy="1776564"/>
          </a:xfrm>
          <a:ln w="152400">
            <a:solidFill>
              <a:schemeClr val="bg2"/>
            </a:solidFill>
            <a:miter lim="800000"/>
          </a:ln>
        </p:spPr>
        <p:txBody>
          <a:bodyPr tIns="163278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8273144" y="3657600"/>
            <a:ext cx="3230880" cy="2514600"/>
          </a:xfrm>
        </p:spPr>
        <p:txBody>
          <a:bodyPr>
            <a:noAutofit/>
          </a:bodyPr>
          <a:lstStyle>
            <a:lvl1pPr marL="275902" indent="-275902">
              <a:defRPr sz="2133"/>
            </a:lvl1pPr>
            <a:lvl2pPr marL="674638" indent="-260784">
              <a:defRPr sz="1867"/>
            </a:lvl2pPr>
            <a:lvl3pPr marL="1088490" indent="-275902">
              <a:defRPr sz="1733"/>
            </a:lvl3pPr>
            <a:lvl4pPr>
              <a:defRPr sz="1733"/>
            </a:lvl4pPr>
            <a:lvl5pPr>
              <a:defRPr sz="17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96129645"/>
      </p:ext>
    </p:extLst>
  </p:cSld>
  <p:clrMapOvr>
    <a:masterClrMapping/>
  </p:clrMapOvr>
  <p:transition>
    <p:fade/>
  </p:transition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16037" y="3657600"/>
            <a:ext cx="3124443" cy="2514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133"/>
            </a:lvl1pPr>
            <a:lvl2pPr marL="0" indent="0">
              <a:buNone/>
              <a:defRPr sz="2133"/>
            </a:lvl2pPr>
            <a:lvl3pPr marL="1088490" indent="-275902">
              <a:defRPr sz="1733"/>
            </a:lvl3pPr>
            <a:lvl4pPr>
              <a:defRPr sz="1733"/>
            </a:lvl4pPr>
            <a:lvl5pPr>
              <a:defRPr sz="1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B2A23-AE32-4526-B049-6593DD3B16B2}" type="datetime1">
              <a:rPr lang="en-US" smtClean="0"/>
              <a:pPr/>
              <a:t>6/5/2024</a:t>
            </a:fld>
            <a:endParaRPr lang="en-US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557487" y="3657600"/>
            <a:ext cx="3124443" cy="2514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133"/>
            </a:lvl1pPr>
            <a:lvl2pPr marL="0" indent="0">
              <a:buNone/>
              <a:defRPr sz="2133"/>
            </a:lvl2pPr>
            <a:lvl3pPr marL="1088490" indent="-275902">
              <a:defRPr sz="1733"/>
            </a:lvl3pPr>
            <a:lvl4pPr>
              <a:defRPr sz="1733"/>
            </a:lvl4pPr>
            <a:lvl5pPr>
              <a:defRPr sz="1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8379583" y="3657600"/>
            <a:ext cx="3124443" cy="2514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133"/>
            </a:lvl1pPr>
            <a:lvl2pPr marL="0" indent="0">
              <a:buNone/>
              <a:defRPr sz="2133"/>
            </a:lvl2pPr>
            <a:lvl3pPr marL="1088490" indent="-275902">
              <a:defRPr sz="1733"/>
            </a:lvl3pPr>
            <a:lvl4pPr>
              <a:defRPr sz="1733"/>
            </a:lvl4pPr>
            <a:lvl5pPr>
              <a:defRPr sz="1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 bwMode="gray">
          <a:xfrm>
            <a:off x="843823" y="1600200"/>
            <a:ext cx="2933699" cy="1777144"/>
          </a:xfrm>
          <a:ln w="152400">
            <a:solidFill>
              <a:schemeClr val="bg2"/>
            </a:solidFill>
            <a:miter lim="800000"/>
          </a:ln>
        </p:spPr>
        <p:txBody>
          <a:bodyPr tIns="163278">
            <a:normAutofit/>
          </a:bodyPr>
          <a:lstStyle>
            <a:lvl1pPr marL="0" indent="0" algn="ctr">
              <a:buNone/>
              <a:tabLst/>
              <a:defRPr sz="2133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7"/>
          </p:nvPr>
        </p:nvSpPr>
        <p:spPr bwMode="gray">
          <a:xfrm>
            <a:off x="4626864" y="1600200"/>
            <a:ext cx="2938272" cy="1773936"/>
          </a:xfrm>
          <a:ln w="152400">
            <a:solidFill>
              <a:schemeClr val="bg2"/>
            </a:solidFill>
            <a:miter lim="800000"/>
          </a:ln>
        </p:spPr>
        <p:txBody>
          <a:bodyPr tIns="163278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3"/>
          </p:nvPr>
        </p:nvSpPr>
        <p:spPr bwMode="gray">
          <a:xfrm>
            <a:off x="8419810" y="1600201"/>
            <a:ext cx="2932741" cy="1776564"/>
          </a:xfrm>
          <a:ln w="152400">
            <a:solidFill>
              <a:schemeClr val="bg2"/>
            </a:solidFill>
            <a:miter lim="800000"/>
          </a:ln>
        </p:spPr>
        <p:txBody>
          <a:bodyPr tIns="163278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1722948"/>
      </p:ext>
    </p:extLst>
  </p:cSld>
  <p:clrMapOvr>
    <a:masterClrMapping/>
  </p:clrMapOvr>
  <p:transition>
    <p:fade/>
  </p:transition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One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09600" y="3657600"/>
            <a:ext cx="10972800" cy="2514600"/>
          </a:xfrm>
        </p:spPr>
        <p:txBody>
          <a:bodyPr>
            <a:noAutofit/>
          </a:bodyPr>
          <a:lstStyle>
            <a:lvl1pPr marL="275902" indent="-275902">
              <a:defRPr sz="2133"/>
            </a:lvl1pPr>
            <a:lvl2pPr marL="674638" indent="-260784">
              <a:defRPr sz="1867"/>
            </a:lvl2pPr>
            <a:lvl3pPr marL="1088490" indent="-275902">
              <a:defRPr sz="1733"/>
            </a:lvl3pPr>
            <a:lvl4pPr>
              <a:defRPr sz="1733"/>
            </a:lvl4pPr>
            <a:lvl5pPr>
              <a:defRPr sz="17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360E5-E30C-4DA4-BD60-7B6AC863CF62}" type="datetime1">
              <a:rPr lang="en-US" smtClean="0"/>
              <a:pPr/>
              <a:t>6/5/2024</a:t>
            </a:fld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 bwMode="gray">
          <a:xfrm>
            <a:off x="843823" y="1600200"/>
            <a:ext cx="2933699" cy="1777144"/>
          </a:xfrm>
          <a:ln w="152400">
            <a:solidFill>
              <a:schemeClr val="bg2"/>
            </a:solidFill>
            <a:miter lim="800000"/>
          </a:ln>
        </p:spPr>
        <p:txBody>
          <a:bodyPr tIns="163278">
            <a:normAutofit/>
          </a:bodyPr>
          <a:lstStyle>
            <a:lvl1pPr marL="0" indent="0" algn="ctr">
              <a:buNone/>
              <a:tabLst/>
              <a:defRPr sz="2133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7"/>
          </p:nvPr>
        </p:nvSpPr>
        <p:spPr bwMode="gray">
          <a:xfrm>
            <a:off x="4626864" y="1600200"/>
            <a:ext cx="2938272" cy="1773936"/>
          </a:xfrm>
          <a:ln w="152400">
            <a:solidFill>
              <a:schemeClr val="bg2"/>
            </a:solidFill>
            <a:miter lim="800000"/>
          </a:ln>
        </p:spPr>
        <p:txBody>
          <a:bodyPr tIns="163278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3"/>
          </p:nvPr>
        </p:nvSpPr>
        <p:spPr bwMode="gray">
          <a:xfrm>
            <a:off x="8419810" y="1600201"/>
            <a:ext cx="2932741" cy="1776564"/>
          </a:xfrm>
          <a:ln w="152400">
            <a:solidFill>
              <a:schemeClr val="bg2"/>
            </a:solidFill>
            <a:miter lim="800000"/>
          </a:ln>
        </p:spPr>
        <p:txBody>
          <a:bodyPr tIns="163278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82867144"/>
      </p:ext>
    </p:extLst>
  </p:cSld>
  <p:clrMapOvr>
    <a:masterClrMapping/>
  </p:clrMapOvr>
  <p:transition>
    <p:fade/>
  </p:transition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rizont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34715"/>
            <a:ext cx="10972800" cy="838200"/>
          </a:xfrm>
        </p:spPr>
        <p:txBody>
          <a:bodyPr anchor="b"/>
          <a:lstStyle>
            <a:lvl1pPr algn="l">
              <a:defRPr sz="2667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2098624" y="1740675"/>
            <a:ext cx="7994755" cy="3837480"/>
          </a:xfrm>
          <a:ln w="152400">
            <a:solidFill>
              <a:schemeClr val="bg2"/>
            </a:solidFill>
            <a:miter lim="800000"/>
          </a:ln>
        </p:spPr>
        <p:txBody>
          <a:bodyPr tIns="163278">
            <a:noAutofit/>
          </a:bodyPr>
          <a:lstStyle>
            <a:lvl1pPr marL="0" indent="0" algn="ctr">
              <a:buNone/>
              <a:defRPr sz="2800"/>
            </a:lvl1pPr>
            <a:lvl2pPr marL="544245" indent="0">
              <a:buNone/>
              <a:defRPr sz="3333"/>
            </a:lvl2pPr>
            <a:lvl3pPr marL="1088490" indent="0">
              <a:buNone/>
              <a:defRPr sz="2800"/>
            </a:lvl3pPr>
            <a:lvl4pPr marL="1632735" indent="0">
              <a:buNone/>
              <a:defRPr sz="2400"/>
            </a:lvl4pPr>
            <a:lvl5pPr marL="2176980" indent="0">
              <a:buNone/>
              <a:defRPr sz="2400"/>
            </a:lvl5pPr>
            <a:lvl6pPr marL="2721224" indent="0">
              <a:buNone/>
              <a:defRPr sz="2400"/>
            </a:lvl6pPr>
            <a:lvl7pPr marL="3265469" indent="0">
              <a:buNone/>
              <a:defRPr sz="2400"/>
            </a:lvl7pPr>
            <a:lvl8pPr marL="3809714" indent="0">
              <a:buNone/>
              <a:defRPr sz="2400"/>
            </a:lvl8pPr>
            <a:lvl9pPr marL="4353959" indent="0">
              <a:buNone/>
              <a:defRPr sz="24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E0CD2-63A1-4D15-92C2-5F1852DDD605}" type="datetime1">
              <a:rPr lang="en-US" smtClean="0"/>
              <a:pPr/>
              <a:t>6/5/2024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61567"/>
      </p:ext>
    </p:extLst>
  </p:cSld>
  <p:clrMapOvr>
    <a:masterClrMapping/>
  </p:clrMapOvr>
  <p:transition>
    <p:fade/>
  </p:transition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vaya Log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61" y="2108617"/>
            <a:ext cx="6460603" cy="23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88664"/>
      </p:ext>
    </p:extLst>
  </p:cSld>
  <p:clrMapOvr>
    <a:masterClrMapping/>
  </p:clrMapOvr>
  <p:transition>
    <p:fade/>
  </p:transition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20526-6F7B-4820-AE52-CBAF9D1B053E}" type="datetime1">
              <a:rPr lang="en-US" smtClean="0"/>
              <a:pPr/>
              <a:t>6/5/2024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44432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1"/>
            <a:ext cx="5310334" cy="63990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D1CB583-7665-A346-85B1-1C2E9573E7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1136700774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456067"/>
            <a:ext cx="2743200" cy="57161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6067"/>
            <a:ext cx="8026400" cy="57161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3251-DD1A-43E1-955B-E09BA603CA18}" type="datetime1">
              <a:rPr lang="en-US" smtClean="0"/>
              <a:pPr/>
              <a:t>6/5/2024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41116"/>
      </p:ext>
    </p:extLst>
  </p:cSld>
  <p:clrMapOvr>
    <a:masterClrMapping/>
  </p:clrMapOvr>
  <p:transition>
    <p:fade/>
  </p:transition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1 Marcador de título"/>
          <p:cNvSpPr>
            <a:spLocks noGrp="1"/>
          </p:cNvSpPr>
          <p:nvPr>
            <p:ph type="title"/>
          </p:nvPr>
        </p:nvSpPr>
        <p:spPr bwMode="auto">
          <a:xfrm>
            <a:off x="939927" y="475016"/>
            <a:ext cx="10945157" cy="71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en-US"/>
          </a:p>
        </p:txBody>
      </p:sp>
      <p:sp>
        <p:nvSpPr>
          <p:cNvPr id="23" name="2 Marcador de texto"/>
          <p:cNvSpPr>
            <a:spLocks noGrp="1"/>
          </p:cNvSpPr>
          <p:nvPr>
            <p:ph idx="1"/>
          </p:nvPr>
        </p:nvSpPr>
        <p:spPr bwMode="auto">
          <a:xfrm>
            <a:off x="938880" y="1604800"/>
            <a:ext cx="10925037" cy="452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92738" y="6483435"/>
            <a:ext cx="500822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2015 Avaya,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74183456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681C395-5241-7340-9C94-F1FEEEF115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265645"/>
            <a:ext cx="10515600" cy="2852737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sz="4400">
                <a:solidFill>
                  <a:schemeClr val="bg1"/>
                </a:solidFill>
              </a:rPr>
              <a:t>Click to edit TITLE SLIDE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AADD-1AA0-654E-8D77-C03676093A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6" t="36787" r="6150" b="37140"/>
          <a:stretch/>
        </p:blipFill>
        <p:spPr>
          <a:xfrm>
            <a:off x="0" y="-59635"/>
            <a:ext cx="12235015" cy="36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19423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0DB1C9-FEE3-114F-85BF-C266FD5464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" y="0"/>
            <a:ext cx="12192001" cy="6400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1E89E1-AAD4-654D-BB2A-66479A55B58F}"/>
              </a:ext>
            </a:extLst>
          </p:cNvPr>
          <p:cNvSpPr/>
          <p:nvPr/>
        </p:nvSpPr>
        <p:spPr>
          <a:xfrm>
            <a:off x="0" y="1755840"/>
            <a:ext cx="5971010" cy="24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8E429E-BAFC-2944-AE5D-8748E59EEA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253" y="1955261"/>
            <a:ext cx="5067050" cy="2081718"/>
          </a:xfrm>
        </p:spPr>
        <p:txBody>
          <a:bodyPr>
            <a:normAutofit/>
          </a:bodyPr>
          <a:lstStyle>
            <a:lvl1pPr>
              <a:defRPr sz="36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DIVIDER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869A8-DE95-174F-B91D-3D2B74058FC9}"/>
              </a:ext>
            </a:extLst>
          </p:cNvPr>
          <p:cNvSpPr/>
          <p:nvPr/>
        </p:nvSpPr>
        <p:spPr>
          <a:xfrm>
            <a:off x="0" y="2210759"/>
            <a:ext cx="188843" cy="1568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54144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4C8BE-64ED-674C-A3D7-9616A2AA45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2" y="0"/>
            <a:ext cx="12188952" cy="6400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1E89E1-AAD4-654D-BB2A-66479A55B58F}"/>
              </a:ext>
            </a:extLst>
          </p:cNvPr>
          <p:cNvSpPr/>
          <p:nvPr/>
        </p:nvSpPr>
        <p:spPr>
          <a:xfrm>
            <a:off x="0" y="1755840"/>
            <a:ext cx="5971010" cy="24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8E429E-BAFC-2944-AE5D-8748E59EEA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253" y="1955261"/>
            <a:ext cx="5067050" cy="2081718"/>
          </a:xfrm>
        </p:spPr>
        <p:txBody>
          <a:bodyPr>
            <a:normAutofit/>
          </a:bodyPr>
          <a:lstStyle>
            <a:lvl1pPr>
              <a:defRPr sz="36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DIVIDER SLIDE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D24672-6866-4B40-BD1A-D65BDC65C63D}"/>
              </a:ext>
            </a:extLst>
          </p:cNvPr>
          <p:cNvSpPr/>
          <p:nvPr/>
        </p:nvSpPr>
        <p:spPr>
          <a:xfrm>
            <a:off x="0" y="2210759"/>
            <a:ext cx="188843" cy="1568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99462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17CC3D-2C35-C340-A2DF-33DA8DA1E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400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1E89E1-AAD4-654D-BB2A-66479A55B58F}"/>
              </a:ext>
            </a:extLst>
          </p:cNvPr>
          <p:cNvSpPr/>
          <p:nvPr/>
        </p:nvSpPr>
        <p:spPr>
          <a:xfrm>
            <a:off x="0" y="1755840"/>
            <a:ext cx="5971010" cy="24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8E429E-BAFC-2944-AE5D-8748E59EEA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253" y="1955261"/>
            <a:ext cx="5067050" cy="2081718"/>
          </a:xfrm>
        </p:spPr>
        <p:txBody>
          <a:bodyPr>
            <a:normAutofit/>
          </a:bodyPr>
          <a:lstStyle>
            <a:lvl1pPr>
              <a:defRPr sz="36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DIVIDER SLIDE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128822-C6C4-B14A-B7C9-0BC8D1530C47}"/>
              </a:ext>
            </a:extLst>
          </p:cNvPr>
          <p:cNvSpPr/>
          <p:nvPr/>
        </p:nvSpPr>
        <p:spPr>
          <a:xfrm>
            <a:off x="0" y="2210759"/>
            <a:ext cx="188843" cy="1568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8F9101-AE05-D04B-998E-6E0B1E1176C0}"/>
              </a:ext>
            </a:extLst>
          </p:cNvPr>
          <p:cNvSpPr txBox="1"/>
          <p:nvPr/>
        </p:nvSpPr>
        <p:spPr>
          <a:xfrm>
            <a:off x="16662400" y="58928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04387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58F1D-1D9C-0841-A552-DDBE53E018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1" y="-1"/>
            <a:ext cx="12191999" cy="64135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D89837-80FE-8741-A57B-BBD3A7CB5D47}"/>
              </a:ext>
            </a:extLst>
          </p:cNvPr>
          <p:cNvSpPr/>
          <p:nvPr/>
        </p:nvSpPr>
        <p:spPr>
          <a:xfrm>
            <a:off x="0" y="1755840"/>
            <a:ext cx="5971010" cy="24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A0EC81-1493-B148-8FD4-29D8B1AF5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253" y="1955261"/>
            <a:ext cx="5067050" cy="2081718"/>
          </a:xfrm>
        </p:spPr>
        <p:txBody>
          <a:bodyPr>
            <a:normAutofit/>
          </a:bodyPr>
          <a:lstStyle>
            <a:lvl1pPr>
              <a:defRPr sz="36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DIVIDER SLIDE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6941E-9C18-474C-9A70-A8C0F727B927}"/>
              </a:ext>
            </a:extLst>
          </p:cNvPr>
          <p:cNvSpPr/>
          <p:nvPr/>
        </p:nvSpPr>
        <p:spPr>
          <a:xfrm>
            <a:off x="0" y="2210759"/>
            <a:ext cx="188843" cy="1568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34671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standing, young, looking&#10;&#10;Description automatically generated">
            <a:extLst>
              <a:ext uri="{FF2B5EF4-FFF2-40B4-BE49-F238E27FC236}">
                <a16:creationId xmlns:a16="http://schemas.microsoft.com/office/drawing/2014/main" id="{EA70A07B-5ED1-A845-A85F-EBE29F5D42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738" y="0"/>
            <a:ext cx="12192126" cy="64177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1E89E1-AAD4-654D-BB2A-66479A55B58F}"/>
              </a:ext>
            </a:extLst>
          </p:cNvPr>
          <p:cNvSpPr/>
          <p:nvPr/>
        </p:nvSpPr>
        <p:spPr>
          <a:xfrm>
            <a:off x="0" y="1755840"/>
            <a:ext cx="5971010" cy="24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8E429E-BAFC-2944-AE5D-8748E59EEA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253" y="1955261"/>
            <a:ext cx="5067050" cy="2081718"/>
          </a:xfrm>
        </p:spPr>
        <p:txBody>
          <a:bodyPr>
            <a:normAutofit/>
          </a:bodyPr>
          <a:lstStyle>
            <a:lvl1pPr>
              <a:defRPr sz="36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DIVIDER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4C06FC-84A4-9243-A5F6-4B1BC9420E97}"/>
              </a:ext>
            </a:extLst>
          </p:cNvPr>
          <p:cNvSpPr/>
          <p:nvPr/>
        </p:nvSpPr>
        <p:spPr>
          <a:xfrm>
            <a:off x="0" y="2210759"/>
            <a:ext cx="188843" cy="1568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80259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EF34145-78AA-414A-ACED-0AA107653D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85405" cy="64099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1E89E1-AAD4-654D-BB2A-66479A55B58F}"/>
              </a:ext>
            </a:extLst>
          </p:cNvPr>
          <p:cNvSpPr/>
          <p:nvPr/>
        </p:nvSpPr>
        <p:spPr>
          <a:xfrm>
            <a:off x="0" y="1755840"/>
            <a:ext cx="5971010" cy="24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8E429E-BAFC-2944-AE5D-8748E59EEA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253" y="1955261"/>
            <a:ext cx="5067050" cy="2081718"/>
          </a:xfrm>
        </p:spPr>
        <p:txBody>
          <a:bodyPr>
            <a:normAutofit/>
          </a:bodyPr>
          <a:lstStyle>
            <a:lvl1pPr>
              <a:defRPr sz="36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DIVIDER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4C06FC-84A4-9243-A5F6-4B1BC9420E97}"/>
              </a:ext>
            </a:extLst>
          </p:cNvPr>
          <p:cNvSpPr/>
          <p:nvPr/>
        </p:nvSpPr>
        <p:spPr>
          <a:xfrm>
            <a:off x="0" y="2210759"/>
            <a:ext cx="188843" cy="1568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A2E685-2280-374E-91AA-8EEAFE0A120D}"/>
              </a:ext>
            </a:extLst>
          </p:cNvPr>
          <p:cNvSpPr txBox="1"/>
          <p:nvPr/>
        </p:nvSpPr>
        <p:spPr>
          <a:xfrm>
            <a:off x="7375358" y="92041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50775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97948A-FFCB-264F-A553-99E8A112A8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1999" cy="6412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1E89E1-AAD4-654D-BB2A-66479A55B58F}"/>
              </a:ext>
            </a:extLst>
          </p:cNvPr>
          <p:cNvSpPr/>
          <p:nvPr/>
        </p:nvSpPr>
        <p:spPr>
          <a:xfrm>
            <a:off x="0" y="1755840"/>
            <a:ext cx="5971010" cy="24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8E429E-BAFC-2944-AE5D-8748E59EEA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253" y="1955261"/>
            <a:ext cx="5067050" cy="2081718"/>
          </a:xfrm>
        </p:spPr>
        <p:txBody>
          <a:bodyPr>
            <a:normAutofit/>
          </a:bodyPr>
          <a:lstStyle>
            <a:lvl1pPr>
              <a:defRPr sz="36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DIVIDER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4C06FC-84A4-9243-A5F6-4B1BC9420E97}"/>
              </a:ext>
            </a:extLst>
          </p:cNvPr>
          <p:cNvSpPr/>
          <p:nvPr/>
        </p:nvSpPr>
        <p:spPr>
          <a:xfrm>
            <a:off x="0" y="2210759"/>
            <a:ext cx="188843" cy="1568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090E1D-EEDE-0148-B1E1-D69ECF660A78}"/>
              </a:ext>
            </a:extLst>
          </p:cNvPr>
          <p:cNvSpPr txBox="1"/>
          <p:nvPr/>
        </p:nvSpPr>
        <p:spPr>
          <a:xfrm>
            <a:off x="6910466" y="-36576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55EAA-985C-644E-B108-96F14DD48918}"/>
              </a:ext>
            </a:extLst>
          </p:cNvPr>
          <p:cNvSpPr txBox="1"/>
          <p:nvPr/>
        </p:nvSpPr>
        <p:spPr>
          <a:xfrm>
            <a:off x="14810282" y="18587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463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rgbClr val="377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44016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Patter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F34FA0-0DC5-F24C-B63E-D128F673B8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57"/>
          <a:stretch/>
        </p:blipFill>
        <p:spPr>
          <a:xfrm>
            <a:off x="7085938" y="0"/>
            <a:ext cx="5106062" cy="64206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08420B-C8C0-614C-BAC6-C56F62F1DB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9" y="1459654"/>
            <a:ext cx="557316" cy="7165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151A0E-BD53-4741-BC66-1F7FF7BB42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80" y="1459654"/>
            <a:ext cx="557316" cy="716549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9651B44-1591-EE4C-B083-EAE2FBEDB6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6720" y="4718992"/>
            <a:ext cx="6448778" cy="519591"/>
          </a:xfr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—Quote Source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2B8F02-4FC8-2F45-BA74-195E36FC56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19" y="2258270"/>
            <a:ext cx="6448778" cy="2460722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quote text lorem ipsum dolor sit </a:t>
            </a:r>
            <a:r>
              <a:rPr lang="en-US" err="1"/>
              <a:t>amit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Maecenas </a:t>
            </a:r>
            <a:r>
              <a:rPr lang="en-US" err="1"/>
              <a:t>ullamcorper</a:t>
            </a:r>
            <a:r>
              <a:rPr lang="en-US"/>
              <a:t>, dui et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4241895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Pattern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F34FA0-0DC5-F24C-B63E-D128F673B8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57"/>
          <a:stretch/>
        </p:blipFill>
        <p:spPr>
          <a:xfrm>
            <a:off x="7085939" y="0"/>
            <a:ext cx="5106062" cy="6420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106F33-7718-764F-9040-17E8FAB3B6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83" y="1453329"/>
            <a:ext cx="558831" cy="7184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8BC111-C370-A84B-85FE-81B01A1900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92" y="1453329"/>
            <a:ext cx="558831" cy="71849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0B746D-543F-544F-87AE-006161E256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6720" y="4718992"/>
            <a:ext cx="6448778" cy="519591"/>
          </a:xfr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—Quote Source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A82BBB-2678-914A-ACCD-A9991B6CBA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19" y="2258270"/>
            <a:ext cx="6448778" cy="2460722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quote text lorem ipsum dolor sit </a:t>
            </a:r>
            <a:r>
              <a:rPr lang="en-US" err="1"/>
              <a:t>amit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Maecenas </a:t>
            </a:r>
            <a:r>
              <a:rPr lang="en-US" err="1"/>
              <a:t>ullamcorper</a:t>
            </a:r>
            <a:r>
              <a:rPr lang="en-US"/>
              <a:t>, dui et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3804602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Pattern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99BCF1-96F5-884C-B362-83E4D43B1C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83" y="1453329"/>
            <a:ext cx="558831" cy="718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B4054F-0567-984F-88FC-F15E4712FD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91" y="1453329"/>
            <a:ext cx="558831" cy="718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6C97C6-6A51-094C-8CAD-820D24577C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1" t="4001" r="36911" b="2666"/>
          <a:stretch/>
        </p:blipFill>
        <p:spPr>
          <a:xfrm>
            <a:off x="7040880" y="0"/>
            <a:ext cx="5151120" cy="64008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0B746D-543F-544F-87AE-006161E256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6720" y="4718992"/>
            <a:ext cx="6448778" cy="519591"/>
          </a:xfr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—Quote Source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A82BBB-2678-914A-ACCD-A9991B6CBA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19" y="2258270"/>
            <a:ext cx="6448778" cy="2460722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quote text lorem ipsum dolor sit </a:t>
            </a:r>
            <a:r>
              <a:rPr lang="en-US" err="1"/>
              <a:t>amit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Maecenas </a:t>
            </a:r>
            <a:r>
              <a:rPr lang="en-US" err="1"/>
              <a:t>ullamcorper</a:t>
            </a:r>
            <a:r>
              <a:rPr lang="en-US"/>
              <a:t>, dui et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762013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Patter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F34FA0-0DC5-F24C-B63E-D128F673B8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57"/>
          <a:stretch/>
        </p:blipFill>
        <p:spPr>
          <a:xfrm>
            <a:off x="7085939" y="0"/>
            <a:ext cx="5106062" cy="6420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3A12CD-F1A8-DC4C-830B-3B784C07CC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04" y="1453329"/>
            <a:ext cx="558831" cy="7184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05E609-FA6C-6F40-BE8F-54E32CE1BE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13" y="1453329"/>
            <a:ext cx="558831" cy="71849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E831A97-61F9-EE4D-B2A9-D980CA4E3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6720" y="4718992"/>
            <a:ext cx="6448778" cy="519591"/>
          </a:xfr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—Quote Source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9E4D38-53E3-0643-8795-2D38B2F5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19" y="2258270"/>
            <a:ext cx="6448778" cy="2460722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quote text lorem ipsum dolor sit </a:t>
            </a:r>
            <a:r>
              <a:rPr lang="en-US" err="1"/>
              <a:t>amit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Maecenas </a:t>
            </a:r>
            <a:r>
              <a:rPr lang="en-US" err="1"/>
              <a:t>ullamcorper</a:t>
            </a:r>
            <a:r>
              <a:rPr lang="en-US"/>
              <a:t>, dui et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5557290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Patter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F34FA0-0DC5-F24C-B63E-D128F673B8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57"/>
          <a:stretch/>
        </p:blipFill>
        <p:spPr>
          <a:xfrm>
            <a:off x="7085938" y="0"/>
            <a:ext cx="5106062" cy="6420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B47C7E-014E-634B-A35A-D76A59281E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2" y="1453329"/>
            <a:ext cx="558831" cy="7184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36A961-A498-1C43-B523-B08327DA72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71" y="1453329"/>
            <a:ext cx="558831" cy="71849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A164758-72B7-0547-912E-C8B60604E1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6720" y="4718992"/>
            <a:ext cx="6448778" cy="519591"/>
          </a:xfr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—Quote Source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28ADC80-49ED-CB4D-A7EA-50714A7DB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19" y="2258270"/>
            <a:ext cx="6448778" cy="2460722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quote text lorem ipsum dolor sit </a:t>
            </a:r>
            <a:r>
              <a:rPr lang="en-US" err="1"/>
              <a:t>amit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Maecenas </a:t>
            </a:r>
            <a:r>
              <a:rPr lang="en-US" err="1"/>
              <a:t>ullamcorper</a:t>
            </a:r>
            <a:r>
              <a:rPr lang="en-US"/>
              <a:t>, dui et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6696317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+ cop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A66A4A-98AD-F34D-AF05-F37261725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7019" y="1825625"/>
            <a:ext cx="11189004" cy="405834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8001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7145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717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4B6E6-F5A0-C54C-ACFF-E7C95C86F183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37585E-FA34-5E42-AC68-111864374E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7" y="7321"/>
            <a:ext cx="11189003" cy="1325563"/>
          </a:xfrm>
        </p:spPr>
        <p:txBody>
          <a:bodyPr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</p:spTree>
    <p:extLst>
      <p:ext uri="{BB962C8B-B14F-4D97-AF65-F5344CB8AC3E}">
        <p14:creationId xmlns:p14="http://schemas.microsoft.com/office/powerpoint/2010/main" val="470354386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A_Title Slide + cop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AF9C1-DD90-AF42-8EEF-18721A787A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7019" y="1825625"/>
            <a:ext cx="11189004" cy="405834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8001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7145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71700" indent="-342900">
              <a:buFont typeface="Wingdings" pitchFamily="2" charset="2"/>
              <a:buChar char="§"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A1A542-63DD-5745-B3B0-83C1C3697D7B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42B85C-F071-804C-B36F-D3FBF5ED3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7" y="7321"/>
            <a:ext cx="11189003" cy="1325563"/>
          </a:xfrm>
        </p:spPr>
        <p:txBody>
          <a:bodyPr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</p:spTree>
    <p:extLst>
      <p:ext uri="{BB962C8B-B14F-4D97-AF65-F5344CB8AC3E}">
        <p14:creationId xmlns:p14="http://schemas.microsoft.com/office/powerpoint/2010/main" val="2800369382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283E5F-2D34-C745-AC34-435F660A4C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7321"/>
            <a:ext cx="11186426" cy="1325563"/>
          </a:xfrm>
        </p:spPr>
        <p:txBody>
          <a:bodyPr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39FDF8-6904-8147-B0D9-E432EDEF3137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78707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A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00B1DA-F23F-5B49-B0AB-2AAA4554E5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6283E5F-2D34-C745-AC34-435F660A4C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7321"/>
            <a:ext cx="11186426" cy="1325563"/>
          </a:xfrm>
        </p:spPr>
        <p:txBody>
          <a:bodyPr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39FDF8-6904-8147-B0D9-E432EDEF3137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77834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DE12A-A16B-B044-882C-5DD635EE8E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1825625"/>
            <a:ext cx="5392489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86561C-C224-7446-A1CC-6F138085E691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2B9CCE-ED0C-994C-ACE6-71646D1737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27A64E-D03E-4A4A-9594-2E57D434070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32341" y="1825625"/>
            <a:ext cx="5392489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7866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F11DD2-C6EB-B949-8F97-1B1CD133DF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3278163591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_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938AA-2D04-B942-821E-0C3EF773873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1825625"/>
            <a:ext cx="5392489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3F6139-2A31-DE42-8560-C0758D06ABBC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6393DD9-9764-CF4F-8CA3-4E78EC261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1541C9-9D42-0949-9B5C-E472F57004CF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32341" y="1825625"/>
            <a:ext cx="5392489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9864623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header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FC4C4-A6EE-D948-8811-F4D4A1EFEE3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7018" y="1451528"/>
            <a:ext cx="5392489" cy="97403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285773-DB29-0C4B-81D7-2CDF15E7CEA9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0DA79E-F054-384C-BABD-D4C2F6DEF9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31922D-1323-8E43-BB0F-95CA994EEBD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87018" y="2529555"/>
            <a:ext cx="5392489" cy="364740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1D101D-8AD9-8147-AE74-19E15C8D0570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40888" y="2529555"/>
            <a:ext cx="5392489" cy="364740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5413444-E96A-CB42-9832-91D4674E27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40888" y="1451528"/>
            <a:ext cx="5392489" cy="97403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2704683432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_Content header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A9FA0-407E-E048-8FF1-7713017DDE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7018" y="1451528"/>
            <a:ext cx="5392489" cy="97403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B0C1B8-5838-DB4C-B65E-846103987B30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7F0545-8982-E740-843A-927EBB239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FE2B79-83DF-7D47-B786-1336B35B6AA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87018" y="2529555"/>
            <a:ext cx="5392489" cy="364740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E153EB-66F2-BF47-B66A-16CB944843CE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40888" y="2529555"/>
            <a:ext cx="5392489" cy="364740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11E6D04-3EA1-FC4F-8B11-B1CC4DD621E7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40888" y="1451528"/>
            <a:ext cx="5392489" cy="97403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1440083531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7931EC1-8086-F04B-A302-1F7B0AA2BD0B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7C5A730-5353-CC44-9AD3-420754740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2CA9816-C5D7-B94A-9C83-2DB58998C1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BBDF2C6-80F6-2041-972E-5C8D0DE56DD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30698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A560AEE-C416-5641-A218-481F71236D62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2695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6883551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A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DCCD7D-C3E2-BF44-9D5C-A3F427E7B409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8F626E-7BC3-4D4E-B23A-04FADB77D2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D4F4DE-FC66-8F44-824A-29296EB641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720518-6DC0-7946-ABD0-C4CED87ADC6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30698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01E0A8-F476-3F42-B3D5-C85FE25AC5C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26958" y="1521282"/>
            <a:ext cx="3597894" cy="458592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3241311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DE12A-A16B-B044-882C-5DD635EE8E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931EC1-8086-F04B-A302-1F7B0AA2BD0B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7C5A730-5353-CC44-9AD3-420754740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64F23C0-0A7A-B344-B8EB-0F57CE6167C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8701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B3E638-03C3-AE4C-A664-3AF70979CAC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30698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E3398C1-69B0-D141-B92F-0E5C2312E28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30698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B7F466-FAA2-584C-B6F4-EE6AFA5C742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2695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CF47789-9178-B74E-8E59-579EE8C8AA2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12695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3200383838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1D019-F874-AB4C-820A-DA2AC121A4F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173CBC-5A12-5E47-8215-D3FF3BEF3787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CE607E-E414-E540-9602-0315F1FB84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6175FFE-ED79-F74B-87F6-8AAE49D13C70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8701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5CB2ED-8562-EA4A-95F2-AEE32DAE019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30698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5C19225-44F8-8644-B030-74C999EE200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30698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579434-84B3-B348-B7DA-29B7A21F1A5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26958" y="2395485"/>
            <a:ext cx="3597894" cy="3790023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0228B32-9AC6-4545-9D65-51B7166356E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126958" y="1475287"/>
            <a:ext cx="3597894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318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</p:spTree>
    <p:extLst>
      <p:ext uri="{BB962C8B-B14F-4D97-AF65-F5344CB8AC3E}">
        <p14:creationId xmlns:p14="http://schemas.microsoft.com/office/powerpoint/2010/main" val="1478077971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CAE221-2706-6B47-A4B0-B8C5B0E8D703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98FEE7-B5C5-0C41-84DC-A270592ABC3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7018" y="1466741"/>
            <a:ext cx="440839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title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0D85F29-B409-BE4D-9440-103AE9713F3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7018" y="2389215"/>
            <a:ext cx="4408398" cy="368458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3E919F-8869-BE43-9D86-63C0EF683B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2E5D263-FF3A-5043-A93E-2B9188A4FBC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01574" y="1466741"/>
            <a:ext cx="6423660" cy="4588012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3267338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20326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51BC7-A584-D24B-98F5-DEC699F85F6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20326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7003DF8-D5CB-8B40-A107-4FD35348620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37126" y="0"/>
            <a:ext cx="6725983" cy="6410528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8826644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8916" y="340468"/>
            <a:ext cx="4325461" cy="17169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C3677F5-12B7-3241-B231-A769BA94A7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67624" y="340468"/>
            <a:ext cx="6782206" cy="5528519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E7A025D-298B-AB4D-9011-EC99474441A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498916" y="2275366"/>
            <a:ext cx="4325460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2479361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F11DD2-C6EB-B949-8F97-1B1CD133DF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548847850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C3677F5-12B7-3241-B231-A769BA94A7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42171" y="340468"/>
            <a:ext cx="6782206" cy="5528519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623" y="340468"/>
            <a:ext cx="4325461" cy="17169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BCFDFF0-1762-4E41-96DF-06BF9E7E117D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67623" y="2275366"/>
            <a:ext cx="4325461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147102602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8916" y="340468"/>
            <a:ext cx="4325461" cy="14883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C3677F5-12B7-3241-B231-A769BA94A7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67624" y="340468"/>
            <a:ext cx="6782206" cy="5528519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6B661-9B45-8641-996A-E3C202AD0FEA}"/>
              </a:ext>
            </a:extLst>
          </p:cNvPr>
          <p:cNvSpPr/>
          <p:nvPr/>
        </p:nvSpPr>
        <p:spPr>
          <a:xfrm>
            <a:off x="7600517" y="2007433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47A4B6D-481E-6A4D-96F8-39CDC4E10A00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7498916" y="2275366"/>
            <a:ext cx="420326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815990656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C3677F5-12B7-3241-B231-A769BA94A7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42171" y="340468"/>
            <a:ext cx="6782206" cy="5528519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50AEE3-8164-4C4C-BBBE-F0CFAD7B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623" y="340468"/>
            <a:ext cx="4325461" cy="14883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295FE4-F802-C148-964C-1AC592238B2D}"/>
              </a:ext>
            </a:extLst>
          </p:cNvPr>
          <p:cNvSpPr/>
          <p:nvPr/>
        </p:nvSpPr>
        <p:spPr>
          <a:xfrm>
            <a:off x="469223" y="2007433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0747508-FB85-5D46-A564-25DE9FC7874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7623" y="2275366"/>
            <a:ext cx="4325461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326558766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5239F0-3847-8245-8A85-8D314DBDE30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3847" y="434716"/>
            <a:ext cx="4877728" cy="5437680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ED0A38-1031-EE4B-B2AF-6A34F5D10FFB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5697167" y="431688"/>
            <a:ext cx="6070986" cy="2501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64FF50-C73F-AD46-B300-EA35B0A4919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5697167" y="3371312"/>
            <a:ext cx="6070986" cy="2501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847543369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403B2FE-6EA0-964B-A783-5E702977050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0151" y="434716"/>
            <a:ext cx="5407449" cy="4098373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0D68BA2-B521-4E47-8C71-B2C99C99E46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91012" y="434716"/>
            <a:ext cx="5407449" cy="4098373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00A1E58-BC75-6A4C-8045-33FAC041708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60152" y="4698564"/>
            <a:ext cx="5407448" cy="13854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AF9FB92-4009-D64D-A143-BDC62281DBE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291012" y="4698564"/>
            <a:ext cx="5407448" cy="13854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51905255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C8C5D46-D529-8A40-8730-A0A90B5263D8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17967-AFB4-AE43-95E5-82B3B41E5B2B}"/>
              </a:ext>
            </a:extLst>
          </p:cNvPr>
          <p:cNvSpPr txBox="1"/>
          <p:nvPr/>
        </p:nvSpPr>
        <p:spPr>
          <a:xfrm>
            <a:off x="14134011" y="143691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B0BE2-FB28-AE41-9A8F-7583E1F675B2}"/>
              </a:ext>
            </a:extLst>
          </p:cNvPr>
          <p:cNvSpPr txBox="1"/>
          <p:nvPr/>
        </p:nvSpPr>
        <p:spPr>
          <a:xfrm>
            <a:off x="13977257" y="26909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42583A-7CD8-4D4E-AAF4-BE21F619A33C}"/>
              </a:ext>
            </a:extLst>
          </p:cNvPr>
          <p:cNvSpPr txBox="1"/>
          <p:nvPr/>
        </p:nvSpPr>
        <p:spPr>
          <a:xfrm>
            <a:off x="11418849" y="-150541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81086B7-74D3-F348-8238-C32E264E51F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1400865"/>
            <a:ext cx="12191999" cy="5437680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C94B63-C18F-1C4E-AE36-EE81FBECF39F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B67B33-2FDA-E94E-BEE7-ADB390663E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3923207208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39FDF8-6904-8147-B0D9-E432EDEF3137}"/>
              </a:ext>
            </a:extLst>
          </p:cNvPr>
          <p:cNvSpPr/>
          <p:nvPr/>
        </p:nvSpPr>
        <p:spPr>
          <a:xfrm>
            <a:off x="0" y="2174026"/>
            <a:ext cx="188843" cy="2087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94FB34-8707-684A-8F9B-A74E98147B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2150574"/>
            <a:ext cx="3355220" cy="2134832"/>
          </a:xfrm>
        </p:spPr>
        <p:txBody>
          <a:bodyPr anchor="ctr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</p:spTree>
    <p:extLst>
      <p:ext uri="{BB962C8B-B14F-4D97-AF65-F5344CB8AC3E}">
        <p14:creationId xmlns:p14="http://schemas.microsoft.com/office/powerpoint/2010/main" val="1476948482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A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9DAA52-5161-004E-94EB-1E81113F42E7}"/>
              </a:ext>
            </a:extLst>
          </p:cNvPr>
          <p:cNvSpPr/>
          <p:nvPr/>
        </p:nvSpPr>
        <p:spPr>
          <a:xfrm>
            <a:off x="0" y="2174026"/>
            <a:ext cx="188843" cy="2087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DAC889-4805-584C-A52E-58653D73AC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2150574"/>
            <a:ext cx="3355220" cy="2134832"/>
          </a:xfrm>
        </p:spPr>
        <p:txBody>
          <a:bodyPr anchor="ctr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</p:spTree>
    <p:extLst>
      <p:ext uri="{BB962C8B-B14F-4D97-AF65-F5344CB8AC3E}">
        <p14:creationId xmlns:p14="http://schemas.microsoft.com/office/powerpoint/2010/main" val="298854308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283E5F-2D34-C745-AC34-435F660A4C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2150574"/>
            <a:ext cx="3355220" cy="2134832"/>
          </a:xfrm>
        </p:spPr>
        <p:txBody>
          <a:bodyPr anchor="t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F0E8D-7127-F548-80B4-59E0F49BB331}"/>
              </a:ext>
            </a:extLst>
          </p:cNvPr>
          <p:cNvSpPr/>
          <p:nvPr/>
        </p:nvSpPr>
        <p:spPr>
          <a:xfrm>
            <a:off x="487019" y="1948441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45449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A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7B53CD9-534C-4E40-9199-FFF21CD99A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2150574"/>
            <a:ext cx="3355220" cy="2134832"/>
          </a:xfrm>
        </p:spPr>
        <p:txBody>
          <a:bodyPr anchor="t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E1807F-F8C6-0D43-BF81-B815BDB188C6}"/>
              </a:ext>
            </a:extLst>
          </p:cNvPr>
          <p:cNvSpPr/>
          <p:nvPr/>
        </p:nvSpPr>
        <p:spPr>
          <a:xfrm>
            <a:off x="487019" y="1948441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134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E3FA29B-29F7-6546-98D8-46D02F0DDE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786501759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283E5F-2D34-C745-AC34-435F660A4C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603974"/>
            <a:ext cx="3355220" cy="2263165"/>
          </a:xfrm>
        </p:spPr>
        <p:txBody>
          <a:bodyPr anchor="t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CE5CD1-95FE-7440-A11E-54296D3B774C}"/>
              </a:ext>
            </a:extLst>
          </p:cNvPr>
          <p:cNvSpPr/>
          <p:nvPr/>
        </p:nvSpPr>
        <p:spPr>
          <a:xfrm>
            <a:off x="487019" y="380910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92239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20C83AA-987E-CC46-8EF2-6CE17680C5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9" y="603974"/>
            <a:ext cx="3355220" cy="2263165"/>
          </a:xfrm>
        </p:spPr>
        <p:txBody>
          <a:bodyPr anchor="t"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3052B8-40B3-124C-B288-D010B6213A29}"/>
              </a:ext>
            </a:extLst>
          </p:cNvPr>
          <p:cNvSpPr/>
          <p:nvPr/>
        </p:nvSpPr>
        <p:spPr>
          <a:xfrm>
            <a:off x="487019" y="380910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4128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965442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A_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76261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Image R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3F6FE6-5658-474A-8E38-A7EC88D042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6693" y="1"/>
            <a:ext cx="4645306" cy="6442736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6E54F7-E0C7-C64D-B8EB-BB47FC36692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4437" y="2981740"/>
            <a:ext cx="6653464" cy="2898200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2446756-3BA3-C145-AA2F-E31EB94C3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733" y="606291"/>
            <a:ext cx="6653464" cy="1771325"/>
          </a:xfrm>
        </p:spPr>
        <p:txBody>
          <a:bodyPr anchor="b">
            <a:normAutofit/>
          </a:bodyPr>
          <a:lstStyle>
            <a:lvl1pPr>
              <a:defRPr sz="3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04FFF1-452C-734D-A162-E9AC713453F0}"/>
              </a:ext>
            </a:extLst>
          </p:cNvPr>
          <p:cNvSpPr/>
          <p:nvPr/>
        </p:nvSpPr>
        <p:spPr>
          <a:xfrm>
            <a:off x="833333" y="2634512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11109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8BF7812-4F0D-CA4D-A89C-E151C0D87CBA}"/>
              </a:ext>
            </a:extLst>
          </p:cNvPr>
          <p:cNvGrpSpPr/>
          <p:nvPr/>
        </p:nvGrpSpPr>
        <p:grpSpPr>
          <a:xfrm>
            <a:off x="494828" y="779520"/>
            <a:ext cx="4835073" cy="4868267"/>
            <a:chOff x="914400" y="1305210"/>
            <a:chExt cx="3995928" cy="402336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2E5600C-8E99-994A-9342-2C22638AF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4400" y="1305211"/>
              <a:ext cx="3995928" cy="402336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B1DB63-4F3F-B542-839E-919310ED6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632" y="1305210"/>
              <a:ext cx="3249696" cy="4005072"/>
            </a:xfrm>
            <a:prstGeom prst="rect">
              <a:avLst/>
            </a:prstGeom>
          </p:spPr>
        </p:pic>
      </p:grp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EE279DF6-8727-8345-A267-34D9115B1A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38536" y="2649097"/>
            <a:ext cx="6074345" cy="296537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lvl="0"/>
            <a:endParaRPr lang="en-US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56C6E133-5377-6B43-99D3-1371046739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35833" y="779520"/>
            <a:ext cx="6077048" cy="1325563"/>
          </a:xfrm>
        </p:spPr>
        <p:txBody>
          <a:bodyPr anchor="b">
            <a:normAutofit/>
          </a:bodyPr>
          <a:lstStyle>
            <a:lvl1pPr>
              <a:defRPr sz="3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87E994-CAB5-D245-8D06-1C9F2D9C1681}"/>
              </a:ext>
            </a:extLst>
          </p:cNvPr>
          <p:cNvSpPr/>
          <p:nvPr/>
        </p:nvSpPr>
        <p:spPr>
          <a:xfrm>
            <a:off x="5627273" y="2331924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81984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Image Pattern Stit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1095BA5-6C18-5D43-9467-5E94F4A6A9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0" y="0"/>
            <a:ext cx="5330952" cy="64099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FEC08-9146-B643-BAAD-17F28B50E2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9" b="32401"/>
          <a:stretch/>
        </p:blipFill>
        <p:spPr>
          <a:xfrm>
            <a:off x="6597387" y="-2"/>
            <a:ext cx="508485" cy="6409944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65A02E5-3535-F14D-B14E-83A060175A7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4437" y="2961192"/>
            <a:ext cx="5546442" cy="28982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lvl="0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33A554F-D923-3643-959F-B45279E3BA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733" y="585743"/>
            <a:ext cx="5546443" cy="1771325"/>
          </a:xfrm>
        </p:spPr>
        <p:txBody>
          <a:bodyPr anchor="b">
            <a:normAutofit/>
          </a:bodyPr>
          <a:lstStyle>
            <a:lvl1pPr>
              <a:defRPr sz="3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700A31-61C9-8241-BAFE-3DF8E1F4F094}"/>
              </a:ext>
            </a:extLst>
          </p:cNvPr>
          <p:cNvSpPr/>
          <p:nvPr/>
        </p:nvSpPr>
        <p:spPr>
          <a:xfrm>
            <a:off x="833333" y="2617090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75720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Image Pattern Stit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28424-5476-4745-BDC8-2B5E8A2B1D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073453" cy="6409942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AFEC08-9146-B643-BAAD-17F28B50E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9" b="32401"/>
          <a:stretch/>
        </p:blipFill>
        <p:spPr>
          <a:xfrm>
            <a:off x="5094001" y="-2"/>
            <a:ext cx="508485" cy="6409944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65A02E5-3535-F14D-B14E-83A060175A7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981740"/>
            <a:ext cx="5546442" cy="2898200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Body copy to go here</a:t>
            </a:r>
          </a:p>
          <a:p>
            <a:pPr lvl="0"/>
            <a:r>
              <a:rPr lang="en-US"/>
              <a:t>Body copy to go here</a:t>
            </a:r>
          </a:p>
          <a:p>
            <a:pPr lvl="0"/>
            <a:r>
              <a:rPr lang="en-US"/>
              <a:t>Body copy to go here</a:t>
            </a:r>
          </a:p>
          <a:p>
            <a:pPr lvl="0"/>
            <a:r>
              <a:rPr lang="en-US"/>
              <a:t>Body copy to go here</a:t>
            </a:r>
          </a:p>
          <a:p>
            <a:pPr lvl="0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33A554F-D923-3643-959F-B45279E3BA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3296" y="606291"/>
            <a:ext cx="5546443" cy="1771325"/>
          </a:xfrm>
        </p:spPr>
        <p:txBody>
          <a:bodyPr anchor="b">
            <a:normAutofit/>
          </a:bodyPr>
          <a:lstStyle>
            <a:lvl1pPr>
              <a:defRPr sz="3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A954A5-6199-4D41-90D0-C9A988E4A3CC}"/>
              </a:ext>
            </a:extLst>
          </p:cNvPr>
          <p:cNvSpPr/>
          <p:nvPr/>
        </p:nvSpPr>
        <p:spPr>
          <a:xfrm>
            <a:off x="6194896" y="2617090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35252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Image Pattern Stit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28424-5476-4745-BDC8-2B5E8A2B1D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5872" y="0"/>
            <a:ext cx="5086127" cy="6409942"/>
          </a:xfr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AFEC08-9146-B643-BAAD-17F28B50E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9" b="32401"/>
          <a:stretch/>
        </p:blipFill>
        <p:spPr>
          <a:xfrm>
            <a:off x="6597387" y="-2"/>
            <a:ext cx="508485" cy="6409942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65A02E5-3535-F14D-B14E-83A060175A7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4437" y="2981740"/>
            <a:ext cx="5546442" cy="2898200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Body copy to go here</a:t>
            </a:r>
          </a:p>
          <a:p>
            <a:pPr lvl="0"/>
            <a:r>
              <a:rPr lang="en-US"/>
              <a:t>Body copy to go here</a:t>
            </a:r>
          </a:p>
          <a:p>
            <a:pPr lvl="0"/>
            <a:r>
              <a:rPr lang="en-US"/>
              <a:t>Body copy to go here</a:t>
            </a:r>
          </a:p>
          <a:p>
            <a:pPr lvl="0"/>
            <a:r>
              <a:rPr lang="en-US"/>
              <a:t>Body copy to go here</a:t>
            </a:r>
          </a:p>
          <a:p>
            <a:pPr lvl="0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33A554F-D923-3643-959F-B45279E3BA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733" y="606291"/>
            <a:ext cx="5546443" cy="1771325"/>
          </a:xfrm>
        </p:spPr>
        <p:txBody>
          <a:bodyPr anchor="b">
            <a:normAutofit/>
          </a:bodyPr>
          <a:lstStyle>
            <a:lvl1pPr>
              <a:defRPr sz="3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E41933-507E-654F-A696-937EDF45061B}"/>
              </a:ext>
            </a:extLst>
          </p:cNvPr>
          <p:cNvSpPr/>
          <p:nvPr/>
        </p:nvSpPr>
        <p:spPr>
          <a:xfrm>
            <a:off x="833333" y="2617090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36618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973F0CA4-FF02-854D-B8D7-2F9AB6031155}"/>
              </a:ext>
            </a:extLst>
          </p:cNvPr>
          <p:cNvSpPr/>
          <p:nvPr/>
        </p:nvSpPr>
        <p:spPr>
          <a:xfrm>
            <a:off x="0" y="0"/>
            <a:ext cx="2438400" cy="641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86F920-DD06-A740-A602-11A7EDF313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759" y="1046480"/>
            <a:ext cx="3383281" cy="43883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26ADCD-DE9C-2844-97D7-C097DFF3C2BF}"/>
              </a:ext>
            </a:extLst>
          </p:cNvPr>
          <p:cNvSpPr/>
          <p:nvPr/>
        </p:nvSpPr>
        <p:spPr>
          <a:xfrm>
            <a:off x="4772188" y="0"/>
            <a:ext cx="7419812" cy="4141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2188" y="1046479"/>
            <a:ext cx="6970063" cy="1020334"/>
          </a:xfrm>
        </p:spPr>
        <p:txBody>
          <a:bodyPr anchor="b">
            <a:normAutofit/>
          </a:bodyPr>
          <a:lstStyle>
            <a:lvl1pPr algn="l">
              <a:defRPr sz="32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18D5FE-EFF0-5C42-A62B-0FCB9CC53567}"/>
              </a:ext>
            </a:extLst>
          </p:cNvPr>
          <p:cNvSpPr txBox="1"/>
          <p:nvPr/>
        </p:nvSpPr>
        <p:spPr>
          <a:xfrm>
            <a:off x="3675017" y="-28738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0A3639-888B-1B40-B98E-91DE3D9959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274399" y="-3502210"/>
            <a:ext cx="415391" cy="74198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512CE7-A0AA-054F-8BD4-A28B740BA5F8}"/>
              </a:ext>
            </a:extLst>
          </p:cNvPr>
          <p:cNvSpPr txBox="1"/>
          <p:nvPr/>
        </p:nvSpPr>
        <p:spPr>
          <a:xfrm>
            <a:off x="8038011" y="-67926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7BA6D4-E803-864F-A12B-1BD5637B7D4C}"/>
              </a:ext>
            </a:extLst>
          </p:cNvPr>
          <p:cNvSpPr/>
          <p:nvPr/>
        </p:nvSpPr>
        <p:spPr>
          <a:xfrm>
            <a:off x="4873788" y="2373258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80745BD-2C1D-4B5C-ACC2-BDD98E04057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72189" y="2770036"/>
            <a:ext cx="6970062" cy="306159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82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24BDF7-11B4-5A49-9E40-3DA63CEDC4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3479666681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973F0CA4-FF02-854D-B8D7-2F9AB6031155}"/>
              </a:ext>
            </a:extLst>
          </p:cNvPr>
          <p:cNvSpPr/>
          <p:nvPr/>
        </p:nvSpPr>
        <p:spPr>
          <a:xfrm>
            <a:off x="0" y="0"/>
            <a:ext cx="2438400" cy="6410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B745EA-F537-214E-A907-5FFDEDD458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759" y="1026696"/>
            <a:ext cx="3383281" cy="4408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44E1A2-287D-E646-B037-631684F7B8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271223" y="-3499034"/>
            <a:ext cx="421742" cy="7419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229F90-E917-B14A-B7A5-B7E1C556C8A4}"/>
              </a:ext>
            </a:extLst>
          </p:cNvPr>
          <p:cNvSpPr txBox="1"/>
          <p:nvPr/>
        </p:nvSpPr>
        <p:spPr>
          <a:xfrm>
            <a:off x="3631474" y="-71410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B03700-1904-0140-96A6-6AF91E866370}"/>
              </a:ext>
            </a:extLst>
          </p:cNvPr>
          <p:cNvSpPr txBox="1"/>
          <p:nvPr/>
        </p:nvSpPr>
        <p:spPr>
          <a:xfrm>
            <a:off x="4035669" y="755259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5CFA342-CD41-B649-892E-4FE62AA36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2188" y="1046479"/>
            <a:ext cx="6970063" cy="1020334"/>
          </a:xfrm>
        </p:spPr>
        <p:txBody>
          <a:bodyPr anchor="b">
            <a:normAutofit/>
          </a:bodyPr>
          <a:lstStyle>
            <a:lvl1pPr algn="l">
              <a:defRPr sz="32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DA06FA-2101-5949-AF55-3DD8428BF320}"/>
              </a:ext>
            </a:extLst>
          </p:cNvPr>
          <p:cNvSpPr/>
          <p:nvPr/>
        </p:nvSpPr>
        <p:spPr>
          <a:xfrm>
            <a:off x="4873788" y="2373258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77661A-6EA0-4FD3-8654-8DE4DA9D6C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72189" y="2770036"/>
            <a:ext cx="6970062" cy="306159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lvl="0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E4879-F1B1-AF47-A7D6-61D58E3DDDA3}"/>
              </a:ext>
            </a:extLst>
          </p:cNvPr>
          <p:cNvSpPr txBox="1"/>
          <p:nvPr/>
        </p:nvSpPr>
        <p:spPr>
          <a:xfrm>
            <a:off x="3898232" y="616016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4317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1534D5D1-5BCA-6246-AC95-BA8AB4756A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9" r="44018"/>
          <a:stretch/>
        </p:blipFill>
        <p:spPr>
          <a:xfrm rot="5400000">
            <a:off x="8138164" y="-3693172"/>
            <a:ext cx="463825" cy="785017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973F0CA4-FF02-854D-B8D7-2F9AB6031155}"/>
              </a:ext>
            </a:extLst>
          </p:cNvPr>
          <p:cNvSpPr/>
          <p:nvPr/>
        </p:nvSpPr>
        <p:spPr>
          <a:xfrm>
            <a:off x="0" y="0"/>
            <a:ext cx="2438400" cy="6410960"/>
          </a:xfrm>
          <a:prstGeom prst="rect">
            <a:avLst/>
          </a:prstGeom>
          <a:solidFill>
            <a:srgbClr val="EA8C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9FA409C-EE1A-DA4C-BAFB-BF5103BA3B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760" y="1046479"/>
            <a:ext cx="3383280" cy="43883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1DF4B-B0A8-2243-A6A1-33D804E31A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2188" y="1046479"/>
            <a:ext cx="6970063" cy="1020334"/>
          </a:xfrm>
        </p:spPr>
        <p:txBody>
          <a:bodyPr anchor="b">
            <a:normAutofit/>
          </a:bodyPr>
          <a:lstStyle>
            <a:lvl1pPr algn="l">
              <a:defRPr sz="32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3034C8-1638-BE4F-AF0A-CBD91A4B510C}"/>
              </a:ext>
            </a:extLst>
          </p:cNvPr>
          <p:cNvSpPr/>
          <p:nvPr/>
        </p:nvSpPr>
        <p:spPr>
          <a:xfrm>
            <a:off x="4772188" y="2373258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FEB8395-9C7C-D64D-8AF3-193FDC4B4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72189" y="2770036"/>
            <a:ext cx="6970062" cy="306159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8525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E550756-1942-B349-B3B7-F4B72902B989}"/>
              </a:ext>
            </a:extLst>
          </p:cNvPr>
          <p:cNvSpPr/>
          <p:nvPr/>
        </p:nvSpPr>
        <p:spPr>
          <a:xfrm>
            <a:off x="0" y="0"/>
            <a:ext cx="2438400" cy="6410960"/>
          </a:xfrm>
          <a:prstGeom prst="rect">
            <a:avLst/>
          </a:prstGeom>
          <a:solidFill>
            <a:srgbClr val="0A8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73084DD-EBB4-2A42-8793-765CA7C82F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05" t="8391" r="18779" b="24891"/>
          <a:stretch/>
        </p:blipFill>
        <p:spPr>
          <a:xfrm rot="16200000">
            <a:off x="8253405" y="-3485189"/>
            <a:ext cx="457379" cy="74198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E57C86-917C-764A-A959-27D6F6F950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143" y="1046477"/>
            <a:ext cx="3383280" cy="44356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909C54-91C5-2840-BE1E-1009E24D19D0}"/>
              </a:ext>
            </a:extLst>
          </p:cNvPr>
          <p:cNvSpPr txBox="1"/>
          <p:nvPr/>
        </p:nvSpPr>
        <p:spPr>
          <a:xfrm>
            <a:off x="2124635" y="-84716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88641A-46A2-3F4E-83EA-ECDB9FEE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2188" y="1046479"/>
            <a:ext cx="6970063" cy="1020334"/>
          </a:xfrm>
        </p:spPr>
        <p:txBody>
          <a:bodyPr anchor="b">
            <a:normAutofit/>
          </a:bodyPr>
          <a:lstStyle>
            <a:lvl1pPr algn="l">
              <a:defRPr sz="32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EFDBD8-3F0B-1A4A-9C6C-3230E634D638}"/>
              </a:ext>
            </a:extLst>
          </p:cNvPr>
          <p:cNvSpPr/>
          <p:nvPr/>
        </p:nvSpPr>
        <p:spPr>
          <a:xfrm>
            <a:off x="4873788" y="2373258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6C9924-519A-4120-AB63-EFCB47269D7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72189" y="2770036"/>
            <a:ext cx="6970062" cy="306159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44128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2CE9B-151D-1C4A-8F55-D4DF521548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5766" b="17147"/>
          <a:stretch/>
        </p:blipFill>
        <p:spPr>
          <a:xfrm rot="16200000">
            <a:off x="8292626" y="-3535634"/>
            <a:ext cx="457200" cy="749807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E550756-1942-B349-B3B7-F4B72902B989}"/>
              </a:ext>
            </a:extLst>
          </p:cNvPr>
          <p:cNvSpPr/>
          <p:nvPr/>
        </p:nvSpPr>
        <p:spPr>
          <a:xfrm>
            <a:off x="0" y="0"/>
            <a:ext cx="2438400" cy="6410960"/>
          </a:xfrm>
          <a:prstGeom prst="rect">
            <a:avLst/>
          </a:prstGeom>
          <a:solidFill>
            <a:srgbClr val="45A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909C54-91C5-2840-BE1E-1009E24D19D0}"/>
              </a:ext>
            </a:extLst>
          </p:cNvPr>
          <p:cNvSpPr txBox="1"/>
          <p:nvPr/>
        </p:nvSpPr>
        <p:spPr>
          <a:xfrm>
            <a:off x="2124635" y="-84716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88641A-46A2-3F4E-83EA-ECDB9FEE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2188" y="1046479"/>
            <a:ext cx="6970063" cy="1020334"/>
          </a:xfrm>
        </p:spPr>
        <p:txBody>
          <a:bodyPr anchor="b">
            <a:normAutofit/>
          </a:bodyPr>
          <a:lstStyle>
            <a:lvl1pPr algn="l">
              <a:defRPr sz="32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321063-BD38-4A45-B795-AABF36430F43}"/>
              </a:ext>
            </a:extLst>
          </p:cNvPr>
          <p:cNvSpPr/>
          <p:nvPr/>
        </p:nvSpPr>
        <p:spPr>
          <a:xfrm>
            <a:off x="4772188" y="2373258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2B5742-F741-4469-8E8B-B8E594640A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72189" y="2770036"/>
            <a:ext cx="6970062" cy="306159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lvl="0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2B8344-8C7F-2B4A-B840-3CA151DEE5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759" y="1046479"/>
            <a:ext cx="3383281" cy="438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44559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768ACA3-3EFC-B744-8C25-A4CE4D692798}"/>
              </a:ext>
            </a:extLst>
          </p:cNvPr>
          <p:cNvSpPr/>
          <p:nvPr/>
        </p:nvSpPr>
        <p:spPr>
          <a:xfrm>
            <a:off x="0" y="0"/>
            <a:ext cx="2438400" cy="6410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5E554D-3F81-8E49-9ACF-22DC44DC05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760" y="1046480"/>
            <a:ext cx="3383280" cy="43920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B4CBF8-DC3F-DE40-874F-6B24BE0180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9" b="18449"/>
          <a:stretch/>
        </p:blipFill>
        <p:spPr>
          <a:xfrm rot="5400000">
            <a:off x="8258213" y="-3486506"/>
            <a:ext cx="447759" cy="74198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B6FCCC-1C4C-D14C-9BF0-94EB3A5ACBA2}"/>
              </a:ext>
            </a:extLst>
          </p:cNvPr>
          <p:cNvSpPr txBox="1"/>
          <p:nvPr/>
        </p:nvSpPr>
        <p:spPr>
          <a:xfrm>
            <a:off x="4127863" y="-75764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D4C00CF-09CD-A34D-A06A-D2285A10A7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2188" y="1046479"/>
            <a:ext cx="6970063" cy="1020334"/>
          </a:xfrm>
        </p:spPr>
        <p:txBody>
          <a:bodyPr anchor="b">
            <a:normAutofit/>
          </a:bodyPr>
          <a:lstStyle>
            <a:lvl1pPr algn="l">
              <a:defRPr sz="32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50AD8A-A6CE-B140-B648-FCF2A5C01BB0}"/>
              </a:ext>
            </a:extLst>
          </p:cNvPr>
          <p:cNvSpPr/>
          <p:nvPr/>
        </p:nvSpPr>
        <p:spPr>
          <a:xfrm>
            <a:off x="4873788" y="2373258"/>
            <a:ext cx="1827964" cy="90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3D8B343-8999-492B-8003-67FEA7CBE5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72189" y="2770036"/>
            <a:ext cx="6970062" cy="306159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400" b="0" i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Body copy to go here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60925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rgbClr val="004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2681329152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2157369571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2360852718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1986735650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28451830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8E15B35-083B-F945-BC38-C8EB18134A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3185403023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3163915700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F8185CD-808A-B841-99A3-5E6FCC30215A}"/>
              </a:ext>
            </a:extLst>
          </p:cNvPr>
          <p:cNvSpPr/>
          <p:nvPr/>
        </p:nvSpPr>
        <p:spPr>
          <a:xfrm>
            <a:off x="-1" y="-9380"/>
            <a:ext cx="6131551" cy="64305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5E4DDC-9D55-E044-BDF2-11E710FE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60" r="4835" b="742"/>
          <a:stretch/>
        </p:blipFill>
        <p:spPr>
          <a:xfrm>
            <a:off x="2639563" y="-9380"/>
            <a:ext cx="9552437" cy="64305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C24FAF-C5E5-7140-A8C7-9CE69D52802D}"/>
              </a:ext>
            </a:extLst>
          </p:cNvPr>
          <p:cNvSpPr/>
          <p:nvPr/>
        </p:nvSpPr>
        <p:spPr>
          <a:xfrm>
            <a:off x="0" y="310390"/>
            <a:ext cx="188843" cy="174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486" y="385921"/>
            <a:ext cx="6492765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9486" y="1586753"/>
            <a:ext cx="6492764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671" y="385921"/>
            <a:ext cx="3238322" cy="174990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2845147925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1"/>
            <a:ext cx="5310334" cy="63990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D1CB583-7665-A346-85B1-1C2E9573E7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689755867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rgbClr val="377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BE2B97-1724-944D-B6DB-996884409C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61485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F11DD2-C6EB-B949-8F97-1B1CD133DF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3373335513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F11DD2-C6EB-B949-8F97-1B1CD133DF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2237217921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E3FA29B-29F7-6546-98D8-46D02F0DDE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3702588574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24BDF7-11B4-5A49-9E40-3DA63CEDC4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3508255355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27CD461D-3D46-AA48-ABDC-C0C871113960}"/>
              </a:ext>
            </a:extLst>
          </p:cNvPr>
          <p:cNvSpPr/>
          <p:nvPr/>
        </p:nvSpPr>
        <p:spPr>
          <a:xfrm>
            <a:off x="1" y="0"/>
            <a:ext cx="5310334" cy="6399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75759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EF14D-01CC-C440-BA09-C76B118D9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788" y="0"/>
            <a:ext cx="545973" cy="6399069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8CE5B248-605F-CA46-9159-E0863A7348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1553" y="385921"/>
            <a:ext cx="6040698" cy="1020334"/>
          </a:xfrm>
        </p:spPr>
        <p:txBody>
          <a:bodyPr anchor="b">
            <a:normAutofit/>
          </a:bodyPr>
          <a:lstStyle>
            <a:lvl1pPr algn="l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2C36497-4E73-8E45-A976-BA3F69E463E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1552" y="1586753"/>
            <a:ext cx="6040697" cy="459021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8E15B35-083B-F945-BC38-C8EB18134A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090" y="711802"/>
            <a:ext cx="4133905" cy="2649707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Header Copy Here</a:t>
            </a:r>
          </a:p>
        </p:txBody>
      </p:sp>
    </p:spTree>
    <p:extLst>
      <p:ext uri="{BB962C8B-B14F-4D97-AF65-F5344CB8AC3E}">
        <p14:creationId xmlns:p14="http://schemas.microsoft.com/office/powerpoint/2010/main" val="642589547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3978B43-0AF7-3E47-89C8-D40E10F2BDC2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3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3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3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ED9F343-AE19-2C43-BFFD-A81BAEB31C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621582F-8F01-334A-8E65-FD2D077AA1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04750CF-E84E-FD48-A31A-BB4F9A2885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20433188-D367-BB41-A153-3998F91552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80F5A2B-A3B3-9E43-853B-84B7BEC16D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E624C5F5-97DE-EB48-A715-772D2EA170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D52EFDC3-D2C7-334E-9503-D65EC8638C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9131E2C-503C-EC4F-8C54-A2411DBAC3B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3304776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283E5F-2D34-C745-AC34-435F660A4C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7321"/>
            <a:ext cx="11186426" cy="1325563"/>
          </a:xfrm>
        </p:spPr>
        <p:txBody>
          <a:bodyPr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39FDF8-6904-8147-B0D9-E432EDEF3137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661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51BC7-A584-D24B-98F5-DEC699F85F6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ts val="248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5B33115-40C4-2144-BDE2-AADBE2CC9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070CDA-EE54-5740-9455-C2BE07EB21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74232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93A8376-5BC9-4741-A169-D312A1B12607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4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ED9F343-AE19-2C43-BFFD-A81BAEB31C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621582F-8F01-334A-8E65-FD2D077AA1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04750CF-E84E-FD48-A31A-BB4F9A2885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2DF82D76-277D-E046-AC2E-4FFF8D3D71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E67003B3-A3B4-6E49-8640-2279BC090F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2FF2D7C0-8FB2-5245-A3C4-47F9EC08DD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92D9E722-5F91-4042-9632-287876CDEB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6A45E28-3E3D-B249-BE15-CF91B823D0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114628268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EDFF794-2F88-6843-B5D5-FBEE06C219E5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E9B982C-A905-C242-AF58-B08D6FF4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FFBF2CB-9C3C-1A43-AB56-56136C5034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0400A32F-8685-F443-868F-1FE77EDA77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8D6E6A9D-E2A0-744A-8A34-64FC6A9DB6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55B6DF17-1C04-1846-AD0E-6186E64F9C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8DF01A3B-CD12-7847-B3C0-99FA734194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9FCCF2B-19A0-EA4D-971E-BB17E644CC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FA91D86B-9551-A04C-81C9-80E242022F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3041099325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346E5BE-2C76-8A47-8838-8E6DAD8F4BC9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rgbClr val="44AE9B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rgbClr val="44AE9B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rgbClr val="44AE9B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40978F-277D-F14B-8FCF-C81B1171CF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3B9C872-46BA-CB48-B084-D89FFBDAF6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4FB4237-6D31-D14C-B375-E24270A736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340ADAA-26D5-7249-8562-60024E6B8F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9C6F58B-9916-4B4E-9793-3DDF33C60B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rgbClr val="44AE9B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F104220-04DD-4944-9C9D-5EA6762176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7119A85-9672-4042-811B-698EDE17BF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F80F75D-C361-0546-8087-C25DC5178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3404380329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A806622-B586-2D41-98AF-B13D6EF4E19F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40978F-277D-F14B-8FCF-C81B1171CF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3B9C872-46BA-CB48-B084-D89FFBDAF6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4FB4237-6D31-D14C-B375-E24270A736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190DFBD7-C459-C94C-BC2E-476F5A4E47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5AE292AC-9617-2E43-9476-B67238463E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2D12519E-08D3-9A45-895A-BE70DFA052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B967EDAB-75E6-7543-9A54-5248CD1F1F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D218F053-15BC-D442-A86B-0E4A05536D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235404048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A806622-B586-2D41-98AF-B13D6EF4E19F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40978F-277D-F14B-8FCF-C81B1171CF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3B9C872-46BA-CB48-B084-D89FFBDAF6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4FB4237-6D31-D14C-B375-E24270A736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190DFBD7-C459-C94C-BC2E-476F5A4E47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5AE292AC-9617-2E43-9476-B67238463E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5497C75-B2D6-EA49-B566-FFEB4D1B18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5A0279B-DA32-DD47-BC5A-6F44637950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B190D22-C83C-DE44-9416-1333BC92A7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2732787430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D58F757-8CF5-3D4E-99AE-BF28103565AB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B7BF-7DF2-A749-87CD-91C0BED1A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51" y="-2913417"/>
            <a:ext cx="503297" cy="1219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8E24C4-49A6-9349-AA6A-2B52DA7D51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4031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02A8DD94-0A89-D140-AEAF-E3BE9F1D55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6879" y="1430869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C3C9D58D-C256-514F-AE37-9A9CBFC573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0658" y="1436770"/>
            <a:ext cx="2522683" cy="2524125"/>
          </a:xfrm>
          <a:prstGeom prst="ellipse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40978F-277D-F14B-8FCF-C81B1171CF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98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3B9C872-46BA-CB48-B084-D89FFBDAF6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5015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4FB4237-6D31-D14C-B375-E24270A736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524" y="4174448"/>
            <a:ext cx="2774950" cy="45737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3DAF541-4EB6-354A-B7C4-1A7260BCE3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content header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37C2EFB-C2BD-8746-845B-E77EFA410E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182" y="904462"/>
            <a:ext cx="11083636" cy="370791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4C50C2A-3B8A-0643-8419-7C68478531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898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096E687-6A2E-9340-8807-36A7559F82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5015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A78408B4-3EAA-9448-8E30-4FF8C647CA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4524" y="4680058"/>
            <a:ext cx="2774950" cy="1441078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585451451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tep_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93A8376-5BC9-4741-A169-D312A1B12607}"/>
              </a:ext>
            </a:extLst>
          </p:cNvPr>
          <p:cNvSpPr/>
          <p:nvPr/>
        </p:nvSpPr>
        <p:spPr>
          <a:xfrm>
            <a:off x="0" y="2926080"/>
            <a:ext cx="12192000" cy="34797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08E0A44-7681-5D49-AD2A-0F01609F37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duotone>
              <a:prstClr val="black"/>
              <a:schemeClr val="tx1">
                <a:tint val="45000"/>
                <a:satMod val="400000"/>
              </a:scheme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3" t="27778" r="28728" b="30471"/>
          <a:stretch/>
        </p:blipFill>
        <p:spPr>
          <a:xfrm>
            <a:off x="8493158" y="190141"/>
            <a:ext cx="4212860" cy="43131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8DDC8-E3E7-4D41-BDFD-1CB51444FBFB}"/>
              </a:ext>
            </a:extLst>
          </p:cNvPr>
          <p:cNvSpPr txBox="1"/>
          <p:nvPr/>
        </p:nvSpPr>
        <p:spPr>
          <a:xfrm>
            <a:off x="2918012" y="-15867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2DF82D76-277D-E046-AC2E-4FFF8D3D71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4182" y="0"/>
            <a:ext cx="11083636" cy="825139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2FF2D7C0-8FB2-5245-A3C4-47F9EC08DD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549" y="4189411"/>
            <a:ext cx="2516400" cy="197507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AEBC6D4-348B-7946-927D-707F671A90FD}"/>
              </a:ext>
            </a:extLst>
          </p:cNvPr>
          <p:cNvSpPr/>
          <p:nvPr/>
        </p:nvSpPr>
        <p:spPr>
          <a:xfrm>
            <a:off x="9312288" y="1264972"/>
            <a:ext cx="2417658" cy="2417658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91D4AE-89EE-2F47-9BD5-EBA345DD55E1}"/>
              </a:ext>
            </a:extLst>
          </p:cNvPr>
          <p:cNvCxnSpPr/>
          <p:nvPr/>
        </p:nvCxnSpPr>
        <p:spPr>
          <a:xfrm>
            <a:off x="2723899" y="2491956"/>
            <a:ext cx="514252" cy="0"/>
          </a:xfrm>
          <a:prstGeom prst="straightConnector1">
            <a:avLst/>
          </a:prstGeom>
          <a:ln w="79375">
            <a:solidFill>
              <a:srgbClr val="1B77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5898341-8F43-2342-BBA2-71DBFADB8F75}"/>
              </a:ext>
            </a:extLst>
          </p:cNvPr>
          <p:cNvSpPr/>
          <p:nvPr/>
        </p:nvSpPr>
        <p:spPr>
          <a:xfrm>
            <a:off x="417696" y="1233609"/>
            <a:ext cx="2450846" cy="2450846"/>
          </a:xfrm>
          <a:prstGeom prst="ellipse">
            <a:avLst/>
          </a:prstGeom>
          <a:solidFill>
            <a:schemeClr val="bg1"/>
          </a:solidFill>
          <a:ln w="25400">
            <a:solidFill>
              <a:srgbClr val="1B77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78A4CE-26F8-5845-8D53-D6D57BB9AB68}"/>
              </a:ext>
            </a:extLst>
          </p:cNvPr>
          <p:cNvCxnSpPr/>
          <p:nvPr/>
        </p:nvCxnSpPr>
        <p:spPr>
          <a:xfrm>
            <a:off x="5622885" y="2491956"/>
            <a:ext cx="514252" cy="0"/>
          </a:xfrm>
          <a:prstGeom prst="straightConnector1">
            <a:avLst/>
          </a:prstGeom>
          <a:ln w="79375">
            <a:solidFill>
              <a:srgbClr val="1B77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EEDFA402-A6DD-0749-B224-85C512B720B5}"/>
              </a:ext>
            </a:extLst>
          </p:cNvPr>
          <p:cNvSpPr/>
          <p:nvPr/>
        </p:nvSpPr>
        <p:spPr>
          <a:xfrm>
            <a:off x="3320233" y="1233609"/>
            <a:ext cx="2450846" cy="2450846"/>
          </a:xfrm>
          <a:prstGeom prst="ellipse">
            <a:avLst/>
          </a:prstGeom>
          <a:solidFill>
            <a:schemeClr val="bg1"/>
          </a:solidFill>
          <a:ln w="25400">
            <a:solidFill>
              <a:srgbClr val="1B77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5DFD649-EE73-E24B-A972-B8AF094A4B67}"/>
              </a:ext>
            </a:extLst>
          </p:cNvPr>
          <p:cNvCxnSpPr/>
          <p:nvPr/>
        </p:nvCxnSpPr>
        <p:spPr>
          <a:xfrm>
            <a:off x="8505094" y="2491956"/>
            <a:ext cx="514252" cy="0"/>
          </a:xfrm>
          <a:prstGeom prst="straightConnector1">
            <a:avLst/>
          </a:prstGeom>
          <a:ln w="79375">
            <a:solidFill>
              <a:srgbClr val="1977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75A525A7-9CD3-AF4F-98CC-FB1B4C321549}"/>
              </a:ext>
            </a:extLst>
          </p:cNvPr>
          <p:cNvSpPr/>
          <p:nvPr/>
        </p:nvSpPr>
        <p:spPr>
          <a:xfrm>
            <a:off x="6222770" y="1233609"/>
            <a:ext cx="2450846" cy="2450846"/>
          </a:xfrm>
          <a:prstGeom prst="ellipse">
            <a:avLst/>
          </a:prstGeom>
          <a:solidFill>
            <a:schemeClr val="bg1"/>
          </a:solidFill>
          <a:ln w="25400">
            <a:solidFill>
              <a:srgbClr val="197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4E4C6BAB-F321-1A42-B6FC-5C379E7BB6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51687" y="1967143"/>
            <a:ext cx="2196000" cy="100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86696FA4-D505-214B-B5EA-D1B87EA2F9C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20418" y="4190040"/>
            <a:ext cx="2516400" cy="197507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D09D09EE-CA07-A946-B5A9-BCB122675F8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1161" y="1966514"/>
            <a:ext cx="2196000" cy="100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90368210-3728-9344-9940-4142B0D7D7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21287" y="4189411"/>
            <a:ext cx="2516400" cy="197507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6BC4F75F-1E14-5141-8ED8-81BBCE6B46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26749" y="1966440"/>
            <a:ext cx="2196000" cy="100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3E68C607-3FB4-2A4E-968B-07BA1EC49AA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9122" y="4189337"/>
            <a:ext cx="2516400" cy="1975077"/>
          </a:xfrm>
        </p:spPr>
        <p:txBody>
          <a:bodyPr>
            <a:normAutofit/>
          </a:bodyPr>
          <a:lstStyle>
            <a:lvl1pPr marL="285750" indent="-285750" algn="l">
              <a:lnSpc>
                <a:spcPct val="100000"/>
              </a:lnSpc>
              <a:buFont typeface="Wingdings" pitchFamily="2" charset="2"/>
              <a:buChar char="§"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ED9F343-AE19-2C43-BFFD-A81BAEB31C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2213" y="1966514"/>
            <a:ext cx="2196000" cy="100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Copy Here</a:t>
            </a:r>
          </a:p>
        </p:txBody>
      </p:sp>
    </p:spTree>
    <p:extLst>
      <p:ext uri="{BB962C8B-B14F-4D97-AF65-F5344CB8AC3E}">
        <p14:creationId xmlns:p14="http://schemas.microsoft.com/office/powerpoint/2010/main" val="2907907908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51BC7-A584-D24B-98F5-DEC699F85F6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5B33115-40C4-2144-BDE2-AADBE2CC9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070CDA-EE54-5740-9455-C2BE07EB21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40136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5B33115-40C4-2144-BDE2-AADBE2CC9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C48955-6D01-C142-A973-10463B885A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F7B339B-07FD-C145-9923-72F308B1529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7245030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28D09B-0534-0044-A2D8-B98D2F518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AB4EC28-2EE1-C342-9E47-C67872B064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D7CD5FD-9863-1948-9CE7-15B13D72BF9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82968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5B33115-40C4-2144-BDE2-AADBE2CC9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C48955-6D01-C142-A973-10463B885A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F7B339B-07FD-C145-9923-72F308B1529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ts val="248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884787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28D09B-0534-0044-A2D8-B98D2F518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AB4EC28-2EE1-C342-9E47-C67872B064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C200789-D671-5A47-95D8-8D22E464E54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235952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F86623-A7B3-7C40-BC25-3F9BA67B9A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B3F8D84-F998-A942-ACAC-509F7E1FC5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4E260F4-CCED-0D4D-8326-9F08AD6F281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9216134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572770-1214-A640-89E8-732D750B93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D507CA0-0B8C-CC4A-B6FB-38007072DF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45D1ED6-F124-8648-BBFD-909F2A36819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7369487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ABBD15-C764-D44F-A079-A682C6881F85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9C697D-85E3-2B4A-8E51-BEE0AC3B2D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FB5DCE-D91E-2C4F-A3CC-F4DC161EF759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067893-83A5-9A4F-8FF9-911C2F1C586D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28D48F-7D12-1042-A62C-F4E27F86D043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BCE0EE-8C96-3E4D-8FB6-6DE70E4D18E7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8F1-4926-1F4C-B858-F295E41384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DDA33AC0-47D6-064F-8896-FB1AAA936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96C4967-AFD9-B140-B34B-ED8EB3D3533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4813935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068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1FAF-7314-44A7-A720-AB66ABD1BA85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accent3"/>
                </a:solidFill>
              </a:rPr>
              <a:t>Opportunity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74ACCC-8E58-459E-8D94-4D94F4F1A524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accent3"/>
                </a:solidFill>
              </a:rPr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D1D92F-AA6A-493C-8EC1-DD8A92F05801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EDBF0B-55AA-4747-99A1-5BBA3EE405BC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EFBC44-8195-449B-9C95-63E2E0F44FE6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accent3"/>
                </a:solidFill>
              </a:rPr>
              <a:t>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5F3673-983E-42F9-AAB8-C4145FF70C8D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45609489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1E28F2-5BEE-4579-91D5-FB9AB4BF0F52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accent3"/>
                </a:solidFill>
              </a:rPr>
              <a:t>Opportunity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B66E1-B07E-46E7-B6E2-EE07EB77F6C6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accent3"/>
                </a:solidFill>
              </a:rPr>
              <a:t>Solution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FB483A-9906-492B-A801-4770732B321D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3E7FBB-1635-4BCE-9CAB-08F4EB618358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51D5BC-4550-4F2D-AACA-BF845F3C5F2D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accent3"/>
                </a:solidFill>
              </a:rPr>
              <a:t>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41F716-3E7F-41C3-98BE-8801D1E8C725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7544027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004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AE9B"/>
              </a:solidFill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1ABC48-8139-4005-B894-3036219F25A0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rgbClr val="44AE9B"/>
                </a:solidFill>
              </a:rPr>
              <a:t>Opportunity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705654-C815-467A-B062-47B921E64828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rgbClr val="44AE9B"/>
                </a:solidFill>
              </a:rPr>
              <a:t>Solution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C1C8C7-81C0-4767-BD78-70A5CB59F12E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CDD51E-6E33-4F0F-A0DD-BBC341D9A0A9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903AEF-E75A-4990-A3AB-B9D7F3708C7B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rgbClr val="44AE9B"/>
                </a:solidFill>
              </a:rPr>
              <a:t>Results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526716-1785-44B5-A522-3C6CC0BB22EC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134518855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197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A9D534-E298-42DA-A239-498A38D5BB08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Opportunity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FCE87C-E9D8-406B-B4B4-368E6639FA4C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8B4E30-05FA-4C40-A290-EE6EDD320067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E9A4A4-1FA9-464D-8ADF-F0D16FE5E605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AB5629-23DD-442E-B5BB-02E5DA58148E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8EC2AB-CDD5-49E3-BB94-CD473AA19C2D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7502147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EF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36F738-8E13-49B7-8B81-AF48F4CD6CFA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Opportunity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090336-6353-473F-A258-AB7713058D84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8A0D73-D69F-46E3-B886-C4E8B1484846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A2F7AD-9A5B-4586-A958-DA524CA4F64E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A28644-EE4D-49D7-85B1-BCB28F073B47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FF4DEA-00D8-4BB6-932D-263E4BF759A2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282700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EA8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6DA6CD-5B44-445A-BE23-00C5C2088E5A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Opportunity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3C0D28-FB25-47E8-A1E4-DFC2EBF2EBD7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9FF6DF-690E-49E9-910C-0498689BDC15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315F49-431E-43F3-802E-AF94362F7305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A40EEF-2453-4F8E-B462-12C7C08E9D9D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7C8CD2-5298-439A-A295-6190CBEF0074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945982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28D09B-0534-0044-A2D8-B98D2F518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AB4EC28-2EE1-C342-9E47-C67872B064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D7CD5FD-9863-1948-9CE7-15B13D72BF9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ts val="248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318077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6">
            <a:extLst>
              <a:ext uri="{FF2B5EF4-FFF2-40B4-BE49-F238E27FC236}">
                <a16:creationId xmlns:a16="http://schemas.microsoft.com/office/drawing/2014/main" id="{334230FE-8FCF-E640-AFD8-F250547525F6}"/>
              </a:ext>
            </a:extLst>
          </p:cNvPr>
          <p:cNvSpPr/>
          <p:nvPr/>
        </p:nvSpPr>
        <p:spPr>
          <a:xfrm>
            <a:off x="7507595" y="0"/>
            <a:ext cx="4684405" cy="6412375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99E5F3-3E0E-2042-80BD-FDA8F062F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569" y="341423"/>
            <a:ext cx="6564245" cy="147550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algn="l"/>
            <a:r>
              <a:rPr lang="es-CO" err="1"/>
              <a:t>Insert</a:t>
            </a:r>
            <a:r>
              <a:rPr lang="es-CO"/>
              <a:t> case </a:t>
            </a:r>
            <a:r>
              <a:rPr lang="es-CO" err="1"/>
              <a:t>study</a:t>
            </a:r>
            <a:r>
              <a:rPr lang="es-CO"/>
              <a:t> </a:t>
            </a:r>
            <a:r>
              <a:rPr lang="es-CO" err="1"/>
              <a:t>information</a:t>
            </a:r>
            <a:endParaRPr lang="es-CO"/>
          </a:p>
        </p:txBody>
      </p:sp>
      <p:cxnSp>
        <p:nvCxnSpPr>
          <p:cNvPr id="24" name="Conector recto 5">
            <a:extLst>
              <a:ext uri="{FF2B5EF4-FFF2-40B4-BE49-F238E27FC236}">
                <a16:creationId xmlns:a16="http://schemas.microsoft.com/office/drawing/2014/main" id="{2D479F33-8E82-9142-A8F7-265457038510}"/>
              </a:ext>
            </a:extLst>
          </p:cNvPr>
          <p:cNvCxnSpPr/>
          <p:nvPr/>
        </p:nvCxnSpPr>
        <p:spPr>
          <a:xfrm>
            <a:off x="2228850" y="2273572"/>
            <a:ext cx="0" cy="589573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9A99-A925-C34D-9E6B-4EF5D2AAFFC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1650" y="2053838"/>
            <a:ext cx="1470025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D097EAF-BD7F-5849-B48C-9864F4FE362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486026" y="2053839"/>
            <a:ext cx="4579780" cy="1022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248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Industry: Information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89F678-B7B7-2F47-A10D-02ADD103589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1568" y="3319793"/>
            <a:ext cx="6564229" cy="28196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indent="0">
              <a:lnSpc>
                <a:spcPts val="2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with bold use of font to highlight the company name.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1CA0B0-9B75-4B59-BD23-29306B7ED2EC}"/>
              </a:ext>
            </a:extLst>
          </p:cNvPr>
          <p:cNvSpPr txBox="1"/>
          <p:nvPr/>
        </p:nvSpPr>
        <p:spPr>
          <a:xfrm>
            <a:off x="7762225" y="445625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Opportunity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53A746-CFE3-4EF5-A405-C965FE23EA8A}"/>
              </a:ext>
            </a:extLst>
          </p:cNvPr>
          <p:cNvSpPr txBox="1"/>
          <p:nvPr/>
        </p:nvSpPr>
        <p:spPr>
          <a:xfrm>
            <a:off x="7762225" y="2417372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13EDF2-9153-4A7F-91F2-20B2F2DF3E4F}"/>
              </a:ext>
            </a:extLst>
          </p:cNvPr>
          <p:cNvSpPr txBox="1"/>
          <p:nvPr/>
        </p:nvSpPr>
        <p:spPr>
          <a:xfrm>
            <a:off x="7762226" y="868680"/>
            <a:ext cx="4091000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8DD90C-3070-49A5-951C-105D101C7B3A}"/>
              </a:ext>
            </a:extLst>
          </p:cNvPr>
          <p:cNvSpPr txBox="1"/>
          <p:nvPr/>
        </p:nvSpPr>
        <p:spPr>
          <a:xfrm>
            <a:off x="7762225" y="2792875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D25586-5534-4C1D-A439-F26A9FDFCBF3}"/>
              </a:ext>
            </a:extLst>
          </p:cNvPr>
          <p:cNvSpPr txBox="1"/>
          <p:nvPr/>
        </p:nvSpPr>
        <p:spPr>
          <a:xfrm>
            <a:off x="7762225" y="4300250"/>
            <a:ext cx="4091000" cy="4230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lvl="0"/>
            <a:r>
              <a:rPr lang="en-US" b="1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431725-7C09-499C-851D-5A5775DF0CB3}"/>
              </a:ext>
            </a:extLst>
          </p:cNvPr>
          <p:cNvSpPr txBox="1"/>
          <p:nvPr/>
        </p:nvSpPr>
        <p:spPr>
          <a:xfrm>
            <a:off x="7762225" y="4675753"/>
            <a:ext cx="4091001" cy="1501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 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  <a:p>
            <a:pPr marL="174625" indent="-17462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24109009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569"/>
            <a:ext cx="12192000" cy="185510"/>
            <a:chOff x="1108898" y="5929172"/>
            <a:chExt cx="10477160" cy="159419"/>
          </a:xfrm>
          <a:solidFill>
            <a:schemeClr val="accent1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62989E2C-BA56-E243-A6D6-00729295EF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3101889458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569"/>
            <a:ext cx="12192000" cy="185510"/>
            <a:chOff x="1108898" y="5929172"/>
            <a:chExt cx="10477160" cy="159419"/>
          </a:xfrm>
          <a:solidFill>
            <a:srgbClr val="004E6C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3724373D-C4D2-B24C-BAD5-57EB1F4F7B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3740749639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569"/>
            <a:ext cx="12192000" cy="185510"/>
            <a:chOff x="1108898" y="5929172"/>
            <a:chExt cx="10477160" cy="159419"/>
          </a:xfrm>
          <a:solidFill>
            <a:srgbClr val="3877A9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516ED0B7-7F06-074B-B8D5-D49D749F80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419014520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-3236" y="1065"/>
            <a:ext cx="12192000" cy="185510"/>
            <a:chOff x="1108898" y="5929172"/>
            <a:chExt cx="10477160" cy="159419"/>
          </a:xfrm>
          <a:solidFill>
            <a:schemeClr val="accent5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95FACC7F-5B1E-034E-8B57-549B9C6F0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468252441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-3236" y="1065"/>
            <a:ext cx="12192000" cy="185510"/>
            <a:chOff x="1108898" y="5929172"/>
            <a:chExt cx="10477160" cy="159419"/>
          </a:xfrm>
          <a:solidFill>
            <a:srgbClr val="45AF9A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CDDE8092-956B-ED4E-AC13-C8236EA2D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56557492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-3236" y="1065"/>
            <a:ext cx="12192000" cy="185510"/>
            <a:chOff x="1108898" y="5929172"/>
            <a:chExt cx="10477160" cy="159419"/>
          </a:xfrm>
          <a:solidFill>
            <a:schemeClr val="accent2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9155CD24-E82C-EC4A-B738-620FD1FFB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1711448894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-3236" y="1065"/>
            <a:ext cx="12192000" cy="185510"/>
            <a:chOff x="1108898" y="5929172"/>
            <a:chExt cx="10477160" cy="159419"/>
          </a:xfrm>
          <a:solidFill>
            <a:schemeClr val="accent6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7862FAC8-84EA-FE44-AA22-5753E1409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982477063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C8C5D46-D529-8A40-8730-A0A90B5263D8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17967-AFB4-AE43-95E5-82B3B41E5B2B}"/>
              </a:ext>
            </a:extLst>
          </p:cNvPr>
          <p:cNvSpPr txBox="1"/>
          <p:nvPr/>
        </p:nvSpPr>
        <p:spPr>
          <a:xfrm>
            <a:off x="14134011" y="143691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B0BE2-FB28-AE41-9A8F-7583E1F675B2}"/>
              </a:ext>
            </a:extLst>
          </p:cNvPr>
          <p:cNvSpPr txBox="1"/>
          <p:nvPr/>
        </p:nvSpPr>
        <p:spPr>
          <a:xfrm>
            <a:off x="13977257" y="26909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42583A-7CD8-4D4E-AAF4-BE21F619A33C}"/>
              </a:ext>
            </a:extLst>
          </p:cNvPr>
          <p:cNvSpPr txBox="1"/>
          <p:nvPr/>
        </p:nvSpPr>
        <p:spPr>
          <a:xfrm>
            <a:off x="11418849" y="-150541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E0996-EC88-DA4B-A212-5408F13DA4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2"/>
          <a:stretch/>
        </p:blipFill>
        <p:spPr>
          <a:xfrm>
            <a:off x="6581869" y="2190367"/>
            <a:ext cx="2668410" cy="93839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6C4B70-69B4-6C4E-AAA3-CB39BBF25E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30063"/>
            <a:ext cx="11083636" cy="974035"/>
          </a:xfrm>
        </p:spPr>
        <p:txBody>
          <a:bodyPr anchor="ctr">
            <a:normAutofit/>
          </a:bodyPr>
          <a:lstStyle>
            <a:lvl1pPr algn="ctr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Add CTA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65BB1F7-8202-C141-90E0-287EA0B5174D}"/>
              </a:ext>
            </a:extLst>
          </p:cNvPr>
          <p:cNvSpPr txBox="1">
            <a:spLocks/>
          </p:cNvSpPr>
          <p:nvPr/>
        </p:nvSpPr>
        <p:spPr>
          <a:xfrm>
            <a:off x="554182" y="5100836"/>
            <a:ext cx="11083636" cy="974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600" b="0"/>
              <a:t>www.avaya.com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E9037D-97A4-4F44-B4A5-85BBB2079F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786" y="2182222"/>
            <a:ext cx="3298053" cy="94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33979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pprove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B09A6C-A14D-A148-940D-8D9C00528DD4}"/>
              </a:ext>
            </a:extLst>
          </p:cNvPr>
          <p:cNvSpPr/>
          <p:nvPr/>
        </p:nvSpPr>
        <p:spPr>
          <a:xfrm>
            <a:off x="0" y="0"/>
            <a:ext cx="12192000" cy="6400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B85B-140B-6C46-B33A-4F76E48CE556}"/>
              </a:ext>
            </a:extLst>
          </p:cNvPr>
          <p:cNvSpPr txBox="1"/>
          <p:nvPr/>
        </p:nvSpPr>
        <p:spPr>
          <a:xfrm>
            <a:off x="-5109210" y="920115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5420A-50BF-9F47-8817-F9AAE1499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98" y="2058206"/>
            <a:ext cx="832457" cy="832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D468A9-826E-3744-B489-AC325D7D0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22" y="2058205"/>
            <a:ext cx="832457" cy="832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52C05D-397A-2C49-9BBB-B6CB98173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46" y="2058204"/>
            <a:ext cx="832457" cy="832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A2CAA5-C36F-9A43-8B93-0BEDBD3006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770" y="2058203"/>
            <a:ext cx="832457" cy="832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F82D30-192C-A448-8101-AB3D1B057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694" y="2058202"/>
            <a:ext cx="832457" cy="832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A7FD5A-18A4-F04C-BE19-9A9D6F5265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618" y="2058201"/>
            <a:ext cx="832457" cy="832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C473DC-E55B-5A45-A679-3995C8D4D4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544" y="2058201"/>
            <a:ext cx="832457" cy="832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A8FF3-16DA-1844-9FEA-DD16ABFCF4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78" y="3392743"/>
            <a:ext cx="832457" cy="8324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73C7A7-FB1D-2F46-9F46-AF85B1DD7F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503" y="3392745"/>
            <a:ext cx="832457" cy="8324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5FE393-0367-1E40-8BEB-F8823EB32E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427" y="3392744"/>
            <a:ext cx="832457" cy="832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2DAAD-0F21-B147-A8B6-E512DB186D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52" y="3392745"/>
            <a:ext cx="832457" cy="8324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652525-75F4-F545-814A-5666AC0465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275" y="3392743"/>
            <a:ext cx="832457" cy="832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60DF77-88E4-F047-BAC3-3EE61614D0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392743"/>
            <a:ext cx="832457" cy="8324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09773C-EBD4-E944-8345-1989B5E96CA6}"/>
              </a:ext>
            </a:extLst>
          </p:cNvPr>
          <p:cNvSpPr txBox="1"/>
          <p:nvPr/>
        </p:nvSpPr>
        <p:spPr>
          <a:xfrm>
            <a:off x="0" y="0"/>
            <a:ext cx="12192000" cy="11175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Approved icon files to use in your deck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10111A-1E83-DE48-B724-C9DB9EF62B4F}"/>
              </a:ext>
            </a:extLst>
          </p:cNvPr>
          <p:cNvSpPr txBox="1"/>
          <p:nvPr/>
        </p:nvSpPr>
        <p:spPr>
          <a:xfrm>
            <a:off x="0" y="5061154"/>
            <a:ext cx="12192000" cy="11175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icons sparingly. Remember to keep slides simple and to the point.</a:t>
            </a:r>
          </a:p>
        </p:txBody>
      </p:sp>
    </p:spTree>
    <p:extLst>
      <p:ext uri="{BB962C8B-B14F-4D97-AF65-F5344CB8AC3E}">
        <p14:creationId xmlns:p14="http://schemas.microsoft.com/office/powerpoint/2010/main" val="40571537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28D09B-0534-0044-A2D8-B98D2F518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AB4EC28-2EE1-C342-9E47-C67872B064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C200789-D671-5A47-95D8-8D22E464E54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ts val="248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0377897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2A8F254-8F54-9348-AC12-14FEA203D331}"/>
              </a:ext>
            </a:extLst>
          </p:cNvPr>
          <p:cNvSpPr/>
          <p:nvPr/>
        </p:nvSpPr>
        <p:spPr>
          <a:xfrm>
            <a:off x="2489846" y="1522116"/>
            <a:ext cx="2069464" cy="2069464"/>
          </a:xfrm>
          <a:custGeom>
            <a:avLst/>
            <a:gdLst/>
            <a:ahLst/>
            <a:cxnLst/>
            <a:rect l="l" t="t" r="r" b="b"/>
            <a:pathLst>
              <a:path w="2069464" h="2069464">
                <a:moveTo>
                  <a:pt x="2069452" y="0"/>
                </a:moveTo>
                <a:lnTo>
                  <a:pt x="2019062" y="604"/>
                </a:lnTo>
                <a:lnTo>
                  <a:pt x="1968972" y="2408"/>
                </a:lnTo>
                <a:lnTo>
                  <a:pt x="1919193" y="5397"/>
                </a:lnTo>
                <a:lnTo>
                  <a:pt x="1869739" y="9555"/>
                </a:lnTo>
                <a:lnTo>
                  <a:pt x="1820623" y="14868"/>
                </a:lnTo>
                <a:lnTo>
                  <a:pt x="1771857" y="21321"/>
                </a:lnTo>
                <a:lnTo>
                  <a:pt x="1723455" y="28899"/>
                </a:lnTo>
                <a:lnTo>
                  <a:pt x="1675429" y="37587"/>
                </a:lnTo>
                <a:lnTo>
                  <a:pt x="1627793" y="47371"/>
                </a:lnTo>
                <a:lnTo>
                  <a:pt x="1580559" y="58236"/>
                </a:lnTo>
                <a:lnTo>
                  <a:pt x="1533740" y="70167"/>
                </a:lnTo>
                <a:lnTo>
                  <a:pt x="1485750" y="83617"/>
                </a:lnTo>
                <a:lnTo>
                  <a:pt x="1438236" y="98180"/>
                </a:lnTo>
                <a:lnTo>
                  <a:pt x="1391214" y="113843"/>
                </a:lnTo>
                <a:lnTo>
                  <a:pt x="1344699" y="130591"/>
                </a:lnTo>
                <a:lnTo>
                  <a:pt x="1298707" y="148410"/>
                </a:lnTo>
                <a:lnTo>
                  <a:pt x="1253252" y="167285"/>
                </a:lnTo>
                <a:lnTo>
                  <a:pt x="1208351" y="187203"/>
                </a:lnTo>
                <a:lnTo>
                  <a:pt x="1164018" y="208148"/>
                </a:lnTo>
                <a:lnTo>
                  <a:pt x="1120268" y="230108"/>
                </a:lnTo>
                <a:lnTo>
                  <a:pt x="1077117" y="253067"/>
                </a:lnTo>
                <a:lnTo>
                  <a:pt x="1034580" y="277012"/>
                </a:lnTo>
                <a:lnTo>
                  <a:pt x="992084" y="302280"/>
                </a:lnTo>
                <a:lnTo>
                  <a:pt x="950249" y="328525"/>
                </a:lnTo>
                <a:lnTo>
                  <a:pt x="909091" y="355730"/>
                </a:lnTo>
                <a:lnTo>
                  <a:pt x="868626" y="383881"/>
                </a:lnTo>
                <a:lnTo>
                  <a:pt x="828871" y="412962"/>
                </a:lnTo>
                <a:lnTo>
                  <a:pt x="789841" y="442958"/>
                </a:lnTo>
                <a:lnTo>
                  <a:pt x="751552" y="473854"/>
                </a:lnTo>
                <a:lnTo>
                  <a:pt x="714021" y="505635"/>
                </a:lnTo>
                <a:lnTo>
                  <a:pt x="677263" y="538285"/>
                </a:lnTo>
                <a:lnTo>
                  <a:pt x="641295" y="571789"/>
                </a:lnTo>
                <a:lnTo>
                  <a:pt x="606132" y="606132"/>
                </a:lnTo>
                <a:lnTo>
                  <a:pt x="571792" y="641292"/>
                </a:lnTo>
                <a:lnTo>
                  <a:pt x="538290" y="677258"/>
                </a:lnTo>
                <a:lnTo>
                  <a:pt x="505640" y="714015"/>
                </a:lnTo>
                <a:lnTo>
                  <a:pt x="473860" y="751546"/>
                </a:lnTo>
                <a:lnTo>
                  <a:pt x="442963" y="789836"/>
                </a:lnTo>
                <a:lnTo>
                  <a:pt x="412966" y="828867"/>
                </a:lnTo>
                <a:lnTo>
                  <a:pt x="383884" y="868623"/>
                </a:lnTo>
                <a:lnTo>
                  <a:pt x="355732" y="909089"/>
                </a:lnTo>
                <a:lnTo>
                  <a:pt x="328526" y="950248"/>
                </a:lnTo>
                <a:lnTo>
                  <a:pt x="302281" y="992083"/>
                </a:lnTo>
                <a:lnTo>
                  <a:pt x="277012" y="1034580"/>
                </a:lnTo>
                <a:lnTo>
                  <a:pt x="253070" y="1077114"/>
                </a:lnTo>
                <a:lnTo>
                  <a:pt x="230113" y="1120263"/>
                </a:lnTo>
                <a:lnTo>
                  <a:pt x="208154" y="1164012"/>
                </a:lnTo>
                <a:lnTo>
                  <a:pt x="187208" y="1208345"/>
                </a:lnTo>
                <a:lnTo>
                  <a:pt x="167290" y="1253247"/>
                </a:lnTo>
                <a:lnTo>
                  <a:pt x="148414" y="1298702"/>
                </a:lnTo>
                <a:lnTo>
                  <a:pt x="130594" y="1344696"/>
                </a:lnTo>
                <a:lnTo>
                  <a:pt x="113845" y="1391211"/>
                </a:lnTo>
                <a:lnTo>
                  <a:pt x="98181" y="1438234"/>
                </a:lnTo>
                <a:lnTo>
                  <a:pt x="83617" y="1485749"/>
                </a:lnTo>
                <a:lnTo>
                  <a:pt x="70167" y="1533740"/>
                </a:lnTo>
                <a:lnTo>
                  <a:pt x="58239" y="1580556"/>
                </a:lnTo>
                <a:lnTo>
                  <a:pt x="47376" y="1627788"/>
                </a:lnTo>
                <a:lnTo>
                  <a:pt x="37593" y="1675424"/>
                </a:lnTo>
                <a:lnTo>
                  <a:pt x="28904" y="1723449"/>
                </a:lnTo>
                <a:lnTo>
                  <a:pt x="21326" y="1771851"/>
                </a:lnTo>
                <a:lnTo>
                  <a:pt x="14872" y="1820617"/>
                </a:lnTo>
                <a:lnTo>
                  <a:pt x="9558" y="1869733"/>
                </a:lnTo>
                <a:lnTo>
                  <a:pt x="5399" y="1919186"/>
                </a:lnTo>
                <a:lnTo>
                  <a:pt x="2409" y="1968964"/>
                </a:lnTo>
                <a:lnTo>
                  <a:pt x="601" y="2019323"/>
                </a:lnTo>
                <a:lnTo>
                  <a:pt x="0" y="2069439"/>
                </a:lnTo>
                <a:lnTo>
                  <a:pt x="384251" y="2069439"/>
                </a:lnTo>
                <a:lnTo>
                  <a:pt x="384997" y="2019053"/>
                </a:lnTo>
                <a:lnTo>
                  <a:pt x="387175" y="1969574"/>
                </a:lnTo>
                <a:lnTo>
                  <a:pt x="390797" y="1920209"/>
                </a:lnTo>
                <a:lnTo>
                  <a:pt x="395830" y="1871249"/>
                </a:lnTo>
                <a:lnTo>
                  <a:pt x="402251" y="1822714"/>
                </a:lnTo>
                <a:lnTo>
                  <a:pt x="410038" y="1774622"/>
                </a:lnTo>
                <a:lnTo>
                  <a:pt x="419169" y="1726994"/>
                </a:lnTo>
                <a:lnTo>
                  <a:pt x="429623" y="1679849"/>
                </a:lnTo>
                <a:lnTo>
                  <a:pt x="441375" y="1633207"/>
                </a:lnTo>
                <a:lnTo>
                  <a:pt x="454889" y="1585494"/>
                </a:lnTo>
                <a:lnTo>
                  <a:pt x="469753" y="1538365"/>
                </a:lnTo>
                <a:lnTo>
                  <a:pt x="485945" y="1491844"/>
                </a:lnTo>
                <a:lnTo>
                  <a:pt x="503446" y="1445952"/>
                </a:lnTo>
                <a:lnTo>
                  <a:pt x="522232" y="1400712"/>
                </a:lnTo>
                <a:lnTo>
                  <a:pt x="542284" y="1356147"/>
                </a:lnTo>
                <a:lnTo>
                  <a:pt x="563579" y="1312280"/>
                </a:lnTo>
                <a:lnTo>
                  <a:pt x="586097" y="1269134"/>
                </a:lnTo>
                <a:lnTo>
                  <a:pt x="609815" y="1226731"/>
                </a:lnTo>
                <a:lnTo>
                  <a:pt x="635078" y="1184506"/>
                </a:lnTo>
                <a:lnTo>
                  <a:pt x="661522" y="1143089"/>
                </a:lnTo>
                <a:lnTo>
                  <a:pt x="689126" y="1102505"/>
                </a:lnTo>
                <a:lnTo>
                  <a:pt x="717868" y="1062778"/>
                </a:lnTo>
                <a:lnTo>
                  <a:pt x="747723" y="1023931"/>
                </a:lnTo>
                <a:lnTo>
                  <a:pt x="778671" y="985988"/>
                </a:lnTo>
                <a:lnTo>
                  <a:pt x="810687" y="948973"/>
                </a:lnTo>
                <a:lnTo>
                  <a:pt x="843750" y="912910"/>
                </a:lnTo>
                <a:lnTo>
                  <a:pt x="877836" y="877823"/>
                </a:lnTo>
                <a:lnTo>
                  <a:pt x="912919" y="843737"/>
                </a:lnTo>
                <a:lnTo>
                  <a:pt x="948979" y="810675"/>
                </a:lnTo>
                <a:lnTo>
                  <a:pt x="985991" y="778659"/>
                </a:lnTo>
                <a:lnTo>
                  <a:pt x="1023933" y="747712"/>
                </a:lnTo>
                <a:lnTo>
                  <a:pt x="1062779" y="717857"/>
                </a:lnTo>
                <a:lnTo>
                  <a:pt x="1102506" y="689117"/>
                </a:lnTo>
                <a:lnTo>
                  <a:pt x="1143089" y="661515"/>
                </a:lnTo>
                <a:lnTo>
                  <a:pt x="1184506" y="635074"/>
                </a:lnTo>
                <a:lnTo>
                  <a:pt x="1226731" y="609815"/>
                </a:lnTo>
                <a:lnTo>
                  <a:pt x="1269134" y="586097"/>
                </a:lnTo>
                <a:lnTo>
                  <a:pt x="1312280" y="563579"/>
                </a:lnTo>
                <a:lnTo>
                  <a:pt x="1356147" y="542284"/>
                </a:lnTo>
                <a:lnTo>
                  <a:pt x="1400712" y="522232"/>
                </a:lnTo>
                <a:lnTo>
                  <a:pt x="1445952" y="503446"/>
                </a:lnTo>
                <a:lnTo>
                  <a:pt x="1491844" y="485945"/>
                </a:lnTo>
                <a:lnTo>
                  <a:pt x="1538365" y="469753"/>
                </a:lnTo>
                <a:lnTo>
                  <a:pt x="1585494" y="454889"/>
                </a:lnTo>
                <a:lnTo>
                  <a:pt x="1633207" y="441375"/>
                </a:lnTo>
                <a:lnTo>
                  <a:pt x="1679849" y="429622"/>
                </a:lnTo>
                <a:lnTo>
                  <a:pt x="1726994" y="419168"/>
                </a:lnTo>
                <a:lnTo>
                  <a:pt x="1774623" y="410035"/>
                </a:lnTo>
                <a:lnTo>
                  <a:pt x="1822715" y="402246"/>
                </a:lnTo>
                <a:lnTo>
                  <a:pt x="1871251" y="395823"/>
                </a:lnTo>
                <a:lnTo>
                  <a:pt x="1920213" y="390788"/>
                </a:lnTo>
                <a:lnTo>
                  <a:pt x="1969580" y="387164"/>
                </a:lnTo>
                <a:lnTo>
                  <a:pt x="2019332" y="384973"/>
                </a:lnTo>
                <a:lnTo>
                  <a:pt x="2069452" y="384238"/>
                </a:lnTo>
                <a:lnTo>
                  <a:pt x="2069452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72E58BA-36DF-4044-ACAF-859E5CD73BFD}"/>
              </a:ext>
            </a:extLst>
          </p:cNvPr>
          <p:cNvSpPr/>
          <p:nvPr/>
        </p:nvSpPr>
        <p:spPr>
          <a:xfrm>
            <a:off x="2489846" y="3591563"/>
            <a:ext cx="2069464" cy="2069464"/>
          </a:xfrm>
          <a:custGeom>
            <a:avLst/>
            <a:gdLst/>
            <a:ahLst/>
            <a:cxnLst/>
            <a:rect l="l" t="t" r="r" b="b"/>
            <a:pathLst>
              <a:path w="2069464" h="2069464">
                <a:moveTo>
                  <a:pt x="384251" y="0"/>
                </a:moveTo>
                <a:lnTo>
                  <a:pt x="0" y="0"/>
                </a:lnTo>
                <a:lnTo>
                  <a:pt x="604" y="50386"/>
                </a:lnTo>
                <a:lnTo>
                  <a:pt x="2409" y="100475"/>
                </a:lnTo>
                <a:lnTo>
                  <a:pt x="5399" y="150252"/>
                </a:lnTo>
                <a:lnTo>
                  <a:pt x="9558" y="199706"/>
                </a:lnTo>
                <a:lnTo>
                  <a:pt x="14872" y="248822"/>
                </a:lnTo>
                <a:lnTo>
                  <a:pt x="21326" y="297588"/>
                </a:lnTo>
                <a:lnTo>
                  <a:pt x="28904" y="345990"/>
                </a:lnTo>
                <a:lnTo>
                  <a:pt x="37593" y="394015"/>
                </a:lnTo>
                <a:lnTo>
                  <a:pt x="47376" y="441650"/>
                </a:lnTo>
                <a:lnTo>
                  <a:pt x="58239" y="488882"/>
                </a:lnTo>
                <a:lnTo>
                  <a:pt x="70167" y="535698"/>
                </a:lnTo>
                <a:lnTo>
                  <a:pt x="83617" y="583689"/>
                </a:lnTo>
                <a:lnTo>
                  <a:pt x="98181" y="631204"/>
                </a:lnTo>
                <a:lnTo>
                  <a:pt x="113845" y="678227"/>
                </a:lnTo>
                <a:lnTo>
                  <a:pt x="130594" y="724743"/>
                </a:lnTo>
                <a:lnTo>
                  <a:pt x="148414" y="770736"/>
                </a:lnTo>
                <a:lnTo>
                  <a:pt x="167290" y="816191"/>
                </a:lnTo>
                <a:lnTo>
                  <a:pt x="187208" y="861093"/>
                </a:lnTo>
                <a:lnTo>
                  <a:pt x="208154" y="905426"/>
                </a:lnTo>
                <a:lnTo>
                  <a:pt x="230113" y="949175"/>
                </a:lnTo>
                <a:lnTo>
                  <a:pt x="253070" y="992325"/>
                </a:lnTo>
                <a:lnTo>
                  <a:pt x="277012" y="1034859"/>
                </a:lnTo>
                <a:lnTo>
                  <a:pt x="302281" y="1077355"/>
                </a:lnTo>
                <a:lnTo>
                  <a:pt x="328526" y="1119190"/>
                </a:lnTo>
                <a:lnTo>
                  <a:pt x="355732" y="1160348"/>
                </a:lnTo>
                <a:lnTo>
                  <a:pt x="383884" y="1200812"/>
                </a:lnTo>
                <a:lnTo>
                  <a:pt x="412966" y="1240568"/>
                </a:lnTo>
                <a:lnTo>
                  <a:pt x="442963" y="1279598"/>
                </a:lnTo>
                <a:lnTo>
                  <a:pt x="473860" y="1317887"/>
                </a:lnTo>
                <a:lnTo>
                  <a:pt x="505640" y="1355418"/>
                </a:lnTo>
                <a:lnTo>
                  <a:pt x="538290" y="1392176"/>
                </a:lnTo>
                <a:lnTo>
                  <a:pt x="571792" y="1428144"/>
                </a:lnTo>
                <a:lnTo>
                  <a:pt x="606132" y="1463306"/>
                </a:lnTo>
                <a:lnTo>
                  <a:pt x="641295" y="1497649"/>
                </a:lnTo>
                <a:lnTo>
                  <a:pt x="677263" y="1531154"/>
                </a:lnTo>
                <a:lnTo>
                  <a:pt x="714021" y="1563804"/>
                </a:lnTo>
                <a:lnTo>
                  <a:pt x="751552" y="1595584"/>
                </a:lnTo>
                <a:lnTo>
                  <a:pt x="789841" y="1626480"/>
                </a:lnTo>
                <a:lnTo>
                  <a:pt x="828871" y="1656477"/>
                </a:lnTo>
                <a:lnTo>
                  <a:pt x="868626" y="1685558"/>
                </a:lnTo>
                <a:lnTo>
                  <a:pt x="909091" y="1713709"/>
                </a:lnTo>
                <a:lnTo>
                  <a:pt x="950249" y="1740914"/>
                </a:lnTo>
                <a:lnTo>
                  <a:pt x="992084" y="1767158"/>
                </a:lnTo>
                <a:lnTo>
                  <a:pt x="1034580" y="1792427"/>
                </a:lnTo>
                <a:lnTo>
                  <a:pt x="1077117" y="1816368"/>
                </a:lnTo>
                <a:lnTo>
                  <a:pt x="1120268" y="1839326"/>
                </a:lnTo>
                <a:lnTo>
                  <a:pt x="1164018" y="1861285"/>
                </a:lnTo>
                <a:lnTo>
                  <a:pt x="1208351" y="1882230"/>
                </a:lnTo>
                <a:lnTo>
                  <a:pt x="1253252" y="1902149"/>
                </a:lnTo>
                <a:lnTo>
                  <a:pt x="1298707" y="1921025"/>
                </a:lnTo>
                <a:lnTo>
                  <a:pt x="1344699" y="1938845"/>
                </a:lnTo>
                <a:lnTo>
                  <a:pt x="1391214" y="1955594"/>
                </a:lnTo>
                <a:lnTo>
                  <a:pt x="1438236" y="1971257"/>
                </a:lnTo>
                <a:lnTo>
                  <a:pt x="1485750" y="1985822"/>
                </a:lnTo>
                <a:lnTo>
                  <a:pt x="1533740" y="1999272"/>
                </a:lnTo>
                <a:lnTo>
                  <a:pt x="1580559" y="2011199"/>
                </a:lnTo>
                <a:lnTo>
                  <a:pt x="1627793" y="2022062"/>
                </a:lnTo>
                <a:lnTo>
                  <a:pt x="1675429" y="2031846"/>
                </a:lnTo>
                <a:lnTo>
                  <a:pt x="1723455" y="2040534"/>
                </a:lnTo>
                <a:lnTo>
                  <a:pt x="1771857" y="2048113"/>
                </a:lnTo>
                <a:lnTo>
                  <a:pt x="1820623" y="2054567"/>
                </a:lnTo>
                <a:lnTo>
                  <a:pt x="1869739" y="2059881"/>
                </a:lnTo>
                <a:lnTo>
                  <a:pt x="1919193" y="2064040"/>
                </a:lnTo>
                <a:lnTo>
                  <a:pt x="1968972" y="2067030"/>
                </a:lnTo>
                <a:lnTo>
                  <a:pt x="2019062" y="2068834"/>
                </a:lnTo>
                <a:lnTo>
                  <a:pt x="2069452" y="2069439"/>
                </a:lnTo>
                <a:lnTo>
                  <a:pt x="2069452" y="1685201"/>
                </a:lnTo>
                <a:lnTo>
                  <a:pt x="2019332" y="1684466"/>
                </a:lnTo>
                <a:lnTo>
                  <a:pt x="1969580" y="1682276"/>
                </a:lnTo>
                <a:lnTo>
                  <a:pt x="1920213" y="1678654"/>
                </a:lnTo>
                <a:lnTo>
                  <a:pt x="1871251" y="1673620"/>
                </a:lnTo>
                <a:lnTo>
                  <a:pt x="1822715" y="1667198"/>
                </a:lnTo>
                <a:lnTo>
                  <a:pt x="1774623" y="1659409"/>
                </a:lnTo>
                <a:lnTo>
                  <a:pt x="1726994" y="1650276"/>
                </a:lnTo>
                <a:lnTo>
                  <a:pt x="1679849" y="1639820"/>
                </a:lnTo>
                <a:lnTo>
                  <a:pt x="1633207" y="1628063"/>
                </a:lnTo>
                <a:lnTo>
                  <a:pt x="1585494" y="1614553"/>
                </a:lnTo>
                <a:lnTo>
                  <a:pt x="1538365" y="1599691"/>
                </a:lnTo>
                <a:lnTo>
                  <a:pt x="1491844" y="1583499"/>
                </a:lnTo>
                <a:lnTo>
                  <a:pt x="1445952" y="1565998"/>
                </a:lnTo>
                <a:lnTo>
                  <a:pt x="1400712" y="1547211"/>
                </a:lnTo>
                <a:lnTo>
                  <a:pt x="1356147" y="1527158"/>
                </a:lnTo>
                <a:lnTo>
                  <a:pt x="1312280" y="1505861"/>
                </a:lnTo>
                <a:lnTo>
                  <a:pt x="1269134" y="1483342"/>
                </a:lnTo>
                <a:lnTo>
                  <a:pt x="1226731" y="1459623"/>
                </a:lnTo>
                <a:lnTo>
                  <a:pt x="1184506" y="1434365"/>
                </a:lnTo>
                <a:lnTo>
                  <a:pt x="1143089" y="1407923"/>
                </a:lnTo>
                <a:lnTo>
                  <a:pt x="1102505" y="1380321"/>
                </a:lnTo>
                <a:lnTo>
                  <a:pt x="1062778" y="1351581"/>
                </a:lnTo>
                <a:lnTo>
                  <a:pt x="1023931" y="1321727"/>
                </a:lnTo>
                <a:lnTo>
                  <a:pt x="985988" y="1290780"/>
                </a:lnTo>
                <a:lnTo>
                  <a:pt x="948973" y="1258764"/>
                </a:lnTo>
                <a:lnTo>
                  <a:pt x="912910" y="1225701"/>
                </a:lnTo>
                <a:lnTo>
                  <a:pt x="877823" y="1191615"/>
                </a:lnTo>
                <a:lnTo>
                  <a:pt x="843741" y="1156529"/>
                </a:lnTo>
                <a:lnTo>
                  <a:pt x="810681" y="1120466"/>
                </a:lnTo>
                <a:lnTo>
                  <a:pt x="778667" y="1083451"/>
                </a:lnTo>
                <a:lnTo>
                  <a:pt x="747721" y="1045508"/>
                </a:lnTo>
                <a:lnTo>
                  <a:pt x="717867" y="1006661"/>
                </a:lnTo>
                <a:lnTo>
                  <a:pt x="689126" y="966933"/>
                </a:lnTo>
                <a:lnTo>
                  <a:pt x="661522" y="926349"/>
                </a:lnTo>
                <a:lnTo>
                  <a:pt x="635078" y="884933"/>
                </a:lnTo>
                <a:lnTo>
                  <a:pt x="609815" y="842708"/>
                </a:lnTo>
                <a:lnTo>
                  <a:pt x="586097" y="800305"/>
                </a:lnTo>
                <a:lnTo>
                  <a:pt x="563579" y="757158"/>
                </a:lnTo>
                <a:lnTo>
                  <a:pt x="542284" y="713291"/>
                </a:lnTo>
                <a:lnTo>
                  <a:pt x="522232" y="668727"/>
                </a:lnTo>
                <a:lnTo>
                  <a:pt x="503446" y="623487"/>
                </a:lnTo>
                <a:lnTo>
                  <a:pt x="485945" y="577595"/>
                </a:lnTo>
                <a:lnTo>
                  <a:pt x="469753" y="531073"/>
                </a:lnTo>
                <a:lnTo>
                  <a:pt x="454889" y="483945"/>
                </a:lnTo>
                <a:lnTo>
                  <a:pt x="441375" y="436232"/>
                </a:lnTo>
                <a:lnTo>
                  <a:pt x="429623" y="389589"/>
                </a:lnTo>
                <a:lnTo>
                  <a:pt x="419169" y="342444"/>
                </a:lnTo>
                <a:lnTo>
                  <a:pt x="410038" y="294816"/>
                </a:lnTo>
                <a:lnTo>
                  <a:pt x="402251" y="246725"/>
                </a:lnTo>
                <a:lnTo>
                  <a:pt x="395830" y="198189"/>
                </a:lnTo>
                <a:lnTo>
                  <a:pt x="390797" y="149230"/>
                </a:lnTo>
                <a:lnTo>
                  <a:pt x="387175" y="99865"/>
                </a:lnTo>
                <a:lnTo>
                  <a:pt x="384985" y="50115"/>
                </a:lnTo>
                <a:lnTo>
                  <a:pt x="3842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05487CC-0BBE-B445-9C11-E44FDCAE257A}"/>
              </a:ext>
            </a:extLst>
          </p:cNvPr>
          <p:cNvSpPr/>
          <p:nvPr/>
        </p:nvSpPr>
        <p:spPr>
          <a:xfrm>
            <a:off x="4559298" y="1522112"/>
            <a:ext cx="2069464" cy="2069464"/>
          </a:xfrm>
          <a:custGeom>
            <a:avLst/>
            <a:gdLst/>
            <a:ahLst/>
            <a:cxnLst/>
            <a:rect l="l" t="t" r="r" b="b"/>
            <a:pathLst>
              <a:path w="2069464" h="2069464">
                <a:moveTo>
                  <a:pt x="0" y="0"/>
                </a:moveTo>
                <a:lnTo>
                  <a:pt x="0" y="384251"/>
                </a:lnTo>
                <a:lnTo>
                  <a:pt x="50115" y="384985"/>
                </a:lnTo>
                <a:lnTo>
                  <a:pt x="99865" y="387175"/>
                </a:lnTo>
                <a:lnTo>
                  <a:pt x="149230" y="390797"/>
                </a:lnTo>
                <a:lnTo>
                  <a:pt x="198189" y="395830"/>
                </a:lnTo>
                <a:lnTo>
                  <a:pt x="246725" y="402251"/>
                </a:lnTo>
                <a:lnTo>
                  <a:pt x="294816" y="410038"/>
                </a:lnTo>
                <a:lnTo>
                  <a:pt x="342444" y="419169"/>
                </a:lnTo>
                <a:lnTo>
                  <a:pt x="389589" y="429623"/>
                </a:lnTo>
                <a:lnTo>
                  <a:pt x="436232" y="441375"/>
                </a:lnTo>
                <a:lnTo>
                  <a:pt x="483945" y="454889"/>
                </a:lnTo>
                <a:lnTo>
                  <a:pt x="531075" y="469753"/>
                </a:lnTo>
                <a:lnTo>
                  <a:pt x="577598" y="485945"/>
                </a:lnTo>
                <a:lnTo>
                  <a:pt x="623492" y="503446"/>
                </a:lnTo>
                <a:lnTo>
                  <a:pt x="668734" y="522232"/>
                </a:lnTo>
                <a:lnTo>
                  <a:pt x="713301" y="542284"/>
                </a:lnTo>
                <a:lnTo>
                  <a:pt x="757169" y="563579"/>
                </a:lnTo>
                <a:lnTo>
                  <a:pt x="800317" y="586097"/>
                </a:lnTo>
                <a:lnTo>
                  <a:pt x="842721" y="609815"/>
                </a:lnTo>
                <a:lnTo>
                  <a:pt x="884942" y="635078"/>
                </a:lnTo>
                <a:lnTo>
                  <a:pt x="926355" y="661522"/>
                </a:lnTo>
                <a:lnTo>
                  <a:pt x="966937" y="689126"/>
                </a:lnTo>
                <a:lnTo>
                  <a:pt x="1006663" y="717868"/>
                </a:lnTo>
                <a:lnTo>
                  <a:pt x="1045509" y="747723"/>
                </a:lnTo>
                <a:lnTo>
                  <a:pt x="1083452" y="778671"/>
                </a:lnTo>
                <a:lnTo>
                  <a:pt x="1120466" y="810687"/>
                </a:lnTo>
                <a:lnTo>
                  <a:pt x="1156529" y="843750"/>
                </a:lnTo>
                <a:lnTo>
                  <a:pt x="1191615" y="877836"/>
                </a:lnTo>
                <a:lnTo>
                  <a:pt x="1225701" y="912919"/>
                </a:lnTo>
                <a:lnTo>
                  <a:pt x="1258764" y="948979"/>
                </a:lnTo>
                <a:lnTo>
                  <a:pt x="1290780" y="985991"/>
                </a:lnTo>
                <a:lnTo>
                  <a:pt x="1321727" y="1023933"/>
                </a:lnTo>
                <a:lnTo>
                  <a:pt x="1351581" y="1062779"/>
                </a:lnTo>
                <a:lnTo>
                  <a:pt x="1380321" y="1102506"/>
                </a:lnTo>
                <a:lnTo>
                  <a:pt x="1407923" y="1143089"/>
                </a:lnTo>
                <a:lnTo>
                  <a:pt x="1434365" y="1184506"/>
                </a:lnTo>
                <a:lnTo>
                  <a:pt x="1459623" y="1226731"/>
                </a:lnTo>
                <a:lnTo>
                  <a:pt x="1483346" y="1269134"/>
                </a:lnTo>
                <a:lnTo>
                  <a:pt x="1505866" y="1312280"/>
                </a:lnTo>
                <a:lnTo>
                  <a:pt x="1527163" y="1356147"/>
                </a:lnTo>
                <a:lnTo>
                  <a:pt x="1547216" y="1400712"/>
                </a:lnTo>
                <a:lnTo>
                  <a:pt x="1566002" y="1445952"/>
                </a:lnTo>
                <a:lnTo>
                  <a:pt x="1583502" y="1491844"/>
                </a:lnTo>
                <a:lnTo>
                  <a:pt x="1599693" y="1538365"/>
                </a:lnTo>
                <a:lnTo>
                  <a:pt x="1614554" y="1585494"/>
                </a:lnTo>
                <a:lnTo>
                  <a:pt x="1628063" y="1633207"/>
                </a:lnTo>
                <a:lnTo>
                  <a:pt x="1639820" y="1679849"/>
                </a:lnTo>
                <a:lnTo>
                  <a:pt x="1650276" y="1726994"/>
                </a:lnTo>
                <a:lnTo>
                  <a:pt x="1659409" y="1774623"/>
                </a:lnTo>
                <a:lnTo>
                  <a:pt x="1667198" y="1822715"/>
                </a:lnTo>
                <a:lnTo>
                  <a:pt x="1673620" y="1871251"/>
                </a:lnTo>
                <a:lnTo>
                  <a:pt x="1678654" y="1920213"/>
                </a:lnTo>
                <a:lnTo>
                  <a:pt x="1682276" y="1969580"/>
                </a:lnTo>
                <a:lnTo>
                  <a:pt x="1684466" y="2019332"/>
                </a:lnTo>
                <a:lnTo>
                  <a:pt x="1685201" y="2069452"/>
                </a:lnTo>
                <a:lnTo>
                  <a:pt x="2069439" y="2069452"/>
                </a:lnTo>
                <a:lnTo>
                  <a:pt x="2068834" y="2019062"/>
                </a:lnTo>
                <a:lnTo>
                  <a:pt x="2067031" y="1968972"/>
                </a:lnTo>
                <a:lnTo>
                  <a:pt x="2064042" y="1919193"/>
                </a:lnTo>
                <a:lnTo>
                  <a:pt x="2059884" y="1869739"/>
                </a:lnTo>
                <a:lnTo>
                  <a:pt x="2054571" y="1820623"/>
                </a:lnTo>
                <a:lnTo>
                  <a:pt x="2048118" y="1771857"/>
                </a:lnTo>
                <a:lnTo>
                  <a:pt x="2040540" y="1723455"/>
                </a:lnTo>
                <a:lnTo>
                  <a:pt x="2031851" y="1675429"/>
                </a:lnTo>
                <a:lnTo>
                  <a:pt x="2022067" y="1627793"/>
                </a:lnTo>
                <a:lnTo>
                  <a:pt x="2011202" y="1580559"/>
                </a:lnTo>
                <a:lnTo>
                  <a:pt x="1999272" y="1533740"/>
                </a:lnTo>
                <a:lnTo>
                  <a:pt x="1985822" y="1485749"/>
                </a:lnTo>
                <a:lnTo>
                  <a:pt x="1971258" y="1438234"/>
                </a:lnTo>
                <a:lnTo>
                  <a:pt x="1955596" y="1391211"/>
                </a:lnTo>
                <a:lnTo>
                  <a:pt x="1938848" y="1344696"/>
                </a:lnTo>
                <a:lnTo>
                  <a:pt x="1921029" y="1298702"/>
                </a:lnTo>
                <a:lnTo>
                  <a:pt x="1902154" y="1253247"/>
                </a:lnTo>
                <a:lnTo>
                  <a:pt x="1882236" y="1208345"/>
                </a:lnTo>
                <a:lnTo>
                  <a:pt x="1861290" y="1164012"/>
                </a:lnTo>
                <a:lnTo>
                  <a:pt x="1839331" y="1120263"/>
                </a:lnTo>
                <a:lnTo>
                  <a:pt x="1816371" y="1077114"/>
                </a:lnTo>
                <a:lnTo>
                  <a:pt x="1792427" y="1034580"/>
                </a:lnTo>
                <a:lnTo>
                  <a:pt x="1767158" y="992084"/>
                </a:lnTo>
                <a:lnTo>
                  <a:pt x="1740914" y="950249"/>
                </a:lnTo>
                <a:lnTo>
                  <a:pt x="1713709" y="909091"/>
                </a:lnTo>
                <a:lnTo>
                  <a:pt x="1685558" y="868626"/>
                </a:lnTo>
                <a:lnTo>
                  <a:pt x="1656477" y="828871"/>
                </a:lnTo>
                <a:lnTo>
                  <a:pt x="1626480" y="789841"/>
                </a:lnTo>
                <a:lnTo>
                  <a:pt x="1595584" y="751552"/>
                </a:lnTo>
                <a:lnTo>
                  <a:pt x="1563804" y="714021"/>
                </a:lnTo>
                <a:lnTo>
                  <a:pt x="1531154" y="677263"/>
                </a:lnTo>
                <a:lnTo>
                  <a:pt x="1497649" y="641295"/>
                </a:lnTo>
                <a:lnTo>
                  <a:pt x="1463306" y="606132"/>
                </a:lnTo>
                <a:lnTo>
                  <a:pt x="1428147" y="571792"/>
                </a:lnTo>
                <a:lnTo>
                  <a:pt x="1392180" y="538290"/>
                </a:lnTo>
                <a:lnTo>
                  <a:pt x="1355423" y="505640"/>
                </a:lnTo>
                <a:lnTo>
                  <a:pt x="1317892" y="473860"/>
                </a:lnTo>
                <a:lnTo>
                  <a:pt x="1279603" y="442963"/>
                </a:lnTo>
                <a:lnTo>
                  <a:pt x="1240572" y="412966"/>
                </a:lnTo>
                <a:lnTo>
                  <a:pt x="1200815" y="383884"/>
                </a:lnTo>
                <a:lnTo>
                  <a:pt x="1160350" y="355732"/>
                </a:lnTo>
                <a:lnTo>
                  <a:pt x="1119191" y="328526"/>
                </a:lnTo>
                <a:lnTo>
                  <a:pt x="1077355" y="302281"/>
                </a:lnTo>
                <a:lnTo>
                  <a:pt x="1034859" y="277012"/>
                </a:lnTo>
                <a:lnTo>
                  <a:pt x="992325" y="253070"/>
                </a:lnTo>
                <a:lnTo>
                  <a:pt x="949175" y="230113"/>
                </a:lnTo>
                <a:lnTo>
                  <a:pt x="905426" y="208154"/>
                </a:lnTo>
                <a:lnTo>
                  <a:pt x="861093" y="187208"/>
                </a:lnTo>
                <a:lnTo>
                  <a:pt x="816191" y="167290"/>
                </a:lnTo>
                <a:lnTo>
                  <a:pt x="770736" y="148414"/>
                </a:lnTo>
                <a:lnTo>
                  <a:pt x="724743" y="130594"/>
                </a:lnTo>
                <a:lnTo>
                  <a:pt x="678227" y="113845"/>
                </a:lnTo>
                <a:lnTo>
                  <a:pt x="631204" y="98181"/>
                </a:lnTo>
                <a:lnTo>
                  <a:pt x="583689" y="83617"/>
                </a:lnTo>
                <a:lnTo>
                  <a:pt x="535698" y="70167"/>
                </a:lnTo>
                <a:lnTo>
                  <a:pt x="488882" y="58239"/>
                </a:lnTo>
                <a:lnTo>
                  <a:pt x="441650" y="47376"/>
                </a:lnTo>
                <a:lnTo>
                  <a:pt x="394015" y="37593"/>
                </a:lnTo>
                <a:lnTo>
                  <a:pt x="345990" y="28904"/>
                </a:lnTo>
                <a:lnTo>
                  <a:pt x="297588" y="21326"/>
                </a:lnTo>
                <a:lnTo>
                  <a:pt x="248822" y="14872"/>
                </a:lnTo>
                <a:lnTo>
                  <a:pt x="199706" y="9558"/>
                </a:lnTo>
                <a:lnTo>
                  <a:pt x="150252" y="5399"/>
                </a:lnTo>
                <a:lnTo>
                  <a:pt x="100475" y="2409"/>
                </a:lnTo>
                <a:lnTo>
                  <a:pt x="50386" y="604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D5B6643-B779-674F-87FA-4367D89ECEE5}"/>
              </a:ext>
            </a:extLst>
          </p:cNvPr>
          <p:cNvSpPr/>
          <p:nvPr/>
        </p:nvSpPr>
        <p:spPr>
          <a:xfrm>
            <a:off x="4559298" y="3591560"/>
            <a:ext cx="2069464" cy="2069464"/>
          </a:xfrm>
          <a:custGeom>
            <a:avLst/>
            <a:gdLst/>
            <a:ahLst/>
            <a:cxnLst/>
            <a:rect l="l" t="t" r="r" b="b"/>
            <a:pathLst>
              <a:path w="2069464" h="2069464">
                <a:moveTo>
                  <a:pt x="2069439" y="0"/>
                </a:moveTo>
                <a:lnTo>
                  <a:pt x="1685201" y="0"/>
                </a:lnTo>
                <a:lnTo>
                  <a:pt x="1684454" y="50386"/>
                </a:lnTo>
                <a:lnTo>
                  <a:pt x="1682276" y="99867"/>
                </a:lnTo>
                <a:lnTo>
                  <a:pt x="1678654" y="149233"/>
                </a:lnTo>
                <a:lnTo>
                  <a:pt x="1673620" y="198195"/>
                </a:lnTo>
                <a:lnTo>
                  <a:pt x="1667198" y="246732"/>
                </a:lnTo>
                <a:lnTo>
                  <a:pt x="1659409" y="294826"/>
                </a:lnTo>
                <a:lnTo>
                  <a:pt x="1650276" y="342455"/>
                </a:lnTo>
                <a:lnTo>
                  <a:pt x="1639820" y="389602"/>
                </a:lnTo>
                <a:lnTo>
                  <a:pt x="1628063" y="436245"/>
                </a:lnTo>
                <a:lnTo>
                  <a:pt x="1614554" y="483957"/>
                </a:lnTo>
                <a:lnTo>
                  <a:pt x="1599693" y="531086"/>
                </a:lnTo>
                <a:lnTo>
                  <a:pt x="1583502" y="577607"/>
                </a:lnTo>
                <a:lnTo>
                  <a:pt x="1566002" y="623499"/>
                </a:lnTo>
                <a:lnTo>
                  <a:pt x="1547216" y="668737"/>
                </a:lnTo>
                <a:lnTo>
                  <a:pt x="1527163" y="713300"/>
                </a:lnTo>
                <a:lnTo>
                  <a:pt x="1505866" y="757165"/>
                </a:lnTo>
                <a:lnTo>
                  <a:pt x="1483346" y="800308"/>
                </a:lnTo>
                <a:lnTo>
                  <a:pt x="1459623" y="842708"/>
                </a:lnTo>
                <a:lnTo>
                  <a:pt x="1434365" y="884936"/>
                </a:lnTo>
                <a:lnTo>
                  <a:pt x="1407923" y="926354"/>
                </a:lnTo>
                <a:lnTo>
                  <a:pt x="1380321" y="966939"/>
                </a:lnTo>
                <a:lnTo>
                  <a:pt x="1351581" y="1006666"/>
                </a:lnTo>
                <a:lnTo>
                  <a:pt x="1321727" y="1045512"/>
                </a:lnTo>
                <a:lnTo>
                  <a:pt x="1290780" y="1083454"/>
                </a:lnTo>
                <a:lnTo>
                  <a:pt x="1258764" y="1120467"/>
                </a:lnTo>
                <a:lnTo>
                  <a:pt x="1225701" y="1156529"/>
                </a:lnTo>
                <a:lnTo>
                  <a:pt x="1191615" y="1191615"/>
                </a:lnTo>
                <a:lnTo>
                  <a:pt x="1156529" y="1225701"/>
                </a:lnTo>
                <a:lnTo>
                  <a:pt x="1120466" y="1258764"/>
                </a:lnTo>
                <a:lnTo>
                  <a:pt x="1083452" y="1290780"/>
                </a:lnTo>
                <a:lnTo>
                  <a:pt x="1045509" y="1321728"/>
                </a:lnTo>
                <a:lnTo>
                  <a:pt x="1006663" y="1351584"/>
                </a:lnTo>
                <a:lnTo>
                  <a:pt x="966937" y="1380325"/>
                </a:lnTo>
                <a:lnTo>
                  <a:pt x="926355" y="1407929"/>
                </a:lnTo>
                <a:lnTo>
                  <a:pt x="884942" y="1434374"/>
                </a:lnTo>
                <a:lnTo>
                  <a:pt x="842721" y="1459636"/>
                </a:lnTo>
                <a:lnTo>
                  <a:pt x="800317" y="1483355"/>
                </a:lnTo>
                <a:lnTo>
                  <a:pt x="757169" y="1505872"/>
                </a:lnTo>
                <a:lnTo>
                  <a:pt x="713301" y="1527167"/>
                </a:lnTo>
                <a:lnTo>
                  <a:pt x="668734" y="1547218"/>
                </a:lnTo>
                <a:lnTo>
                  <a:pt x="623492" y="1566004"/>
                </a:lnTo>
                <a:lnTo>
                  <a:pt x="577598" y="1583502"/>
                </a:lnTo>
                <a:lnTo>
                  <a:pt x="531075" y="1599693"/>
                </a:lnTo>
                <a:lnTo>
                  <a:pt x="483945" y="1614554"/>
                </a:lnTo>
                <a:lnTo>
                  <a:pt x="436232" y="1628063"/>
                </a:lnTo>
                <a:lnTo>
                  <a:pt x="389589" y="1639820"/>
                </a:lnTo>
                <a:lnTo>
                  <a:pt x="342444" y="1650276"/>
                </a:lnTo>
                <a:lnTo>
                  <a:pt x="294816" y="1659409"/>
                </a:lnTo>
                <a:lnTo>
                  <a:pt x="246725" y="1667198"/>
                </a:lnTo>
                <a:lnTo>
                  <a:pt x="198189" y="1673620"/>
                </a:lnTo>
                <a:lnTo>
                  <a:pt x="149230" y="1678654"/>
                </a:lnTo>
                <a:lnTo>
                  <a:pt x="99865" y="1682276"/>
                </a:lnTo>
                <a:lnTo>
                  <a:pt x="50115" y="1684466"/>
                </a:lnTo>
                <a:lnTo>
                  <a:pt x="0" y="1685201"/>
                </a:lnTo>
                <a:lnTo>
                  <a:pt x="0" y="2069439"/>
                </a:lnTo>
                <a:lnTo>
                  <a:pt x="50386" y="2068834"/>
                </a:lnTo>
                <a:lnTo>
                  <a:pt x="100475" y="2067031"/>
                </a:lnTo>
                <a:lnTo>
                  <a:pt x="150252" y="2064042"/>
                </a:lnTo>
                <a:lnTo>
                  <a:pt x="199706" y="2059885"/>
                </a:lnTo>
                <a:lnTo>
                  <a:pt x="248822" y="2054572"/>
                </a:lnTo>
                <a:lnTo>
                  <a:pt x="297588" y="2048120"/>
                </a:lnTo>
                <a:lnTo>
                  <a:pt x="345990" y="2040543"/>
                </a:lnTo>
                <a:lnTo>
                  <a:pt x="394015" y="2031856"/>
                </a:lnTo>
                <a:lnTo>
                  <a:pt x="441650" y="2022074"/>
                </a:lnTo>
                <a:lnTo>
                  <a:pt x="488882" y="2011212"/>
                </a:lnTo>
                <a:lnTo>
                  <a:pt x="535698" y="1999284"/>
                </a:lnTo>
                <a:lnTo>
                  <a:pt x="583689" y="1985831"/>
                </a:lnTo>
                <a:lnTo>
                  <a:pt x="631204" y="1971265"/>
                </a:lnTo>
                <a:lnTo>
                  <a:pt x="678227" y="1955601"/>
                </a:lnTo>
                <a:lnTo>
                  <a:pt x="724743" y="1938852"/>
                </a:lnTo>
                <a:lnTo>
                  <a:pt x="770736" y="1921032"/>
                </a:lnTo>
                <a:lnTo>
                  <a:pt x="816191" y="1902157"/>
                </a:lnTo>
                <a:lnTo>
                  <a:pt x="861093" y="1882240"/>
                </a:lnTo>
                <a:lnTo>
                  <a:pt x="905426" y="1861295"/>
                </a:lnTo>
                <a:lnTo>
                  <a:pt x="949175" y="1839338"/>
                </a:lnTo>
                <a:lnTo>
                  <a:pt x="992325" y="1816381"/>
                </a:lnTo>
                <a:lnTo>
                  <a:pt x="1034859" y="1792439"/>
                </a:lnTo>
                <a:lnTo>
                  <a:pt x="1077355" y="1767168"/>
                </a:lnTo>
                <a:lnTo>
                  <a:pt x="1119191" y="1740921"/>
                </a:lnTo>
                <a:lnTo>
                  <a:pt x="1160350" y="1713714"/>
                </a:lnTo>
                <a:lnTo>
                  <a:pt x="1200815" y="1685562"/>
                </a:lnTo>
                <a:lnTo>
                  <a:pt x="1240572" y="1656480"/>
                </a:lnTo>
                <a:lnTo>
                  <a:pt x="1279603" y="1626484"/>
                </a:lnTo>
                <a:lnTo>
                  <a:pt x="1317892" y="1595588"/>
                </a:lnTo>
                <a:lnTo>
                  <a:pt x="1355423" y="1563809"/>
                </a:lnTo>
                <a:lnTo>
                  <a:pt x="1392180" y="1531161"/>
                </a:lnTo>
                <a:lnTo>
                  <a:pt x="1428147" y="1497659"/>
                </a:lnTo>
                <a:lnTo>
                  <a:pt x="1463306" y="1463319"/>
                </a:lnTo>
                <a:lnTo>
                  <a:pt x="1497649" y="1428157"/>
                </a:lnTo>
                <a:lnTo>
                  <a:pt x="1531154" y="1392188"/>
                </a:lnTo>
                <a:lnTo>
                  <a:pt x="1563804" y="1355430"/>
                </a:lnTo>
                <a:lnTo>
                  <a:pt x="1595584" y="1317899"/>
                </a:lnTo>
                <a:lnTo>
                  <a:pt x="1626480" y="1279609"/>
                </a:lnTo>
                <a:lnTo>
                  <a:pt x="1656477" y="1240578"/>
                </a:lnTo>
                <a:lnTo>
                  <a:pt x="1685558" y="1200822"/>
                </a:lnTo>
                <a:lnTo>
                  <a:pt x="1713709" y="1160355"/>
                </a:lnTo>
                <a:lnTo>
                  <a:pt x="1740914" y="1119195"/>
                </a:lnTo>
                <a:lnTo>
                  <a:pt x="1767158" y="1077358"/>
                </a:lnTo>
                <a:lnTo>
                  <a:pt x="1792427" y="1034859"/>
                </a:lnTo>
                <a:lnTo>
                  <a:pt x="1816371" y="992325"/>
                </a:lnTo>
                <a:lnTo>
                  <a:pt x="1839331" y="949175"/>
                </a:lnTo>
                <a:lnTo>
                  <a:pt x="1861290" y="905427"/>
                </a:lnTo>
                <a:lnTo>
                  <a:pt x="1882236" y="861094"/>
                </a:lnTo>
                <a:lnTo>
                  <a:pt x="1902154" y="816193"/>
                </a:lnTo>
                <a:lnTo>
                  <a:pt x="1921029" y="770738"/>
                </a:lnTo>
                <a:lnTo>
                  <a:pt x="1938848" y="724746"/>
                </a:lnTo>
                <a:lnTo>
                  <a:pt x="1955596" y="678232"/>
                </a:lnTo>
                <a:lnTo>
                  <a:pt x="1971258" y="631211"/>
                </a:lnTo>
                <a:lnTo>
                  <a:pt x="1985822" y="583699"/>
                </a:lnTo>
                <a:lnTo>
                  <a:pt x="1999272" y="535711"/>
                </a:lnTo>
                <a:lnTo>
                  <a:pt x="2011202" y="488895"/>
                </a:lnTo>
                <a:lnTo>
                  <a:pt x="2022067" y="441662"/>
                </a:lnTo>
                <a:lnTo>
                  <a:pt x="2031851" y="394025"/>
                </a:lnTo>
                <a:lnTo>
                  <a:pt x="2040540" y="345999"/>
                </a:lnTo>
                <a:lnTo>
                  <a:pt x="2048118" y="297595"/>
                </a:lnTo>
                <a:lnTo>
                  <a:pt x="2054571" y="248828"/>
                </a:lnTo>
                <a:lnTo>
                  <a:pt x="2059884" y="199710"/>
                </a:lnTo>
                <a:lnTo>
                  <a:pt x="2064042" y="150255"/>
                </a:lnTo>
                <a:lnTo>
                  <a:pt x="2067031" y="100476"/>
                </a:lnTo>
                <a:lnTo>
                  <a:pt x="2068838" y="50116"/>
                </a:lnTo>
                <a:lnTo>
                  <a:pt x="2069439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7FFE9DD-3E8A-8A40-9525-EC504FE6867F}"/>
              </a:ext>
            </a:extLst>
          </p:cNvPr>
          <p:cNvSpPr/>
          <p:nvPr/>
        </p:nvSpPr>
        <p:spPr>
          <a:xfrm>
            <a:off x="7392822" y="2630258"/>
            <a:ext cx="2512695" cy="950594"/>
          </a:xfrm>
          <a:custGeom>
            <a:avLst/>
            <a:gdLst/>
            <a:ahLst/>
            <a:cxnLst/>
            <a:rect l="l" t="t" r="r" b="b"/>
            <a:pathLst>
              <a:path w="2512695" h="950595">
                <a:moveTo>
                  <a:pt x="2512529" y="950048"/>
                </a:moveTo>
                <a:lnTo>
                  <a:pt x="0" y="950048"/>
                </a:lnTo>
                <a:lnTo>
                  <a:pt x="0" y="0"/>
                </a:lnTo>
                <a:lnTo>
                  <a:pt x="2512529" y="0"/>
                </a:lnTo>
                <a:lnTo>
                  <a:pt x="2512529" y="950048"/>
                </a:lnTo>
                <a:close/>
              </a:path>
            </a:pathLst>
          </a:custGeom>
          <a:solidFill>
            <a:srgbClr val="DA29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BB7324B-04CE-BC46-BD76-1CAEDFA0F317}"/>
              </a:ext>
            </a:extLst>
          </p:cNvPr>
          <p:cNvSpPr/>
          <p:nvPr/>
        </p:nvSpPr>
        <p:spPr>
          <a:xfrm>
            <a:off x="7392809" y="3580307"/>
            <a:ext cx="419100" cy="349250"/>
          </a:xfrm>
          <a:custGeom>
            <a:avLst/>
            <a:gdLst/>
            <a:ahLst/>
            <a:cxnLst/>
            <a:rect l="l" t="t" r="r" b="b"/>
            <a:pathLst>
              <a:path w="419100" h="349250">
                <a:moveTo>
                  <a:pt x="418757" y="348957"/>
                </a:moveTo>
                <a:lnTo>
                  <a:pt x="0" y="348957"/>
                </a:lnTo>
                <a:lnTo>
                  <a:pt x="0" y="0"/>
                </a:lnTo>
                <a:lnTo>
                  <a:pt x="418757" y="0"/>
                </a:lnTo>
                <a:lnTo>
                  <a:pt x="418757" y="348957"/>
                </a:lnTo>
                <a:close/>
              </a:path>
            </a:pathLst>
          </a:custGeom>
          <a:solidFill>
            <a:srgbClr val="EA68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233C848-AC29-824C-96F5-5F3979974F95}"/>
              </a:ext>
            </a:extLst>
          </p:cNvPr>
          <p:cNvSpPr/>
          <p:nvPr/>
        </p:nvSpPr>
        <p:spPr>
          <a:xfrm>
            <a:off x="7811566" y="3580307"/>
            <a:ext cx="419100" cy="349250"/>
          </a:xfrm>
          <a:custGeom>
            <a:avLst/>
            <a:gdLst/>
            <a:ahLst/>
            <a:cxnLst/>
            <a:rect l="l" t="t" r="r" b="b"/>
            <a:pathLst>
              <a:path w="419100" h="349250">
                <a:moveTo>
                  <a:pt x="418757" y="348957"/>
                </a:moveTo>
                <a:lnTo>
                  <a:pt x="0" y="348957"/>
                </a:lnTo>
                <a:lnTo>
                  <a:pt x="0" y="0"/>
                </a:lnTo>
                <a:lnTo>
                  <a:pt x="418757" y="0"/>
                </a:lnTo>
                <a:lnTo>
                  <a:pt x="418757" y="348957"/>
                </a:lnTo>
                <a:close/>
              </a:path>
            </a:pathLst>
          </a:custGeom>
          <a:solidFill>
            <a:srgbClr val="EA8B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FC2D53F7-6503-FE40-ABB1-0EF95465BBE2}"/>
              </a:ext>
            </a:extLst>
          </p:cNvPr>
          <p:cNvSpPr/>
          <p:nvPr/>
        </p:nvSpPr>
        <p:spPr>
          <a:xfrm>
            <a:off x="8230323" y="3580307"/>
            <a:ext cx="419100" cy="349250"/>
          </a:xfrm>
          <a:custGeom>
            <a:avLst/>
            <a:gdLst/>
            <a:ahLst/>
            <a:cxnLst/>
            <a:rect l="l" t="t" r="r" b="b"/>
            <a:pathLst>
              <a:path w="419100" h="349250">
                <a:moveTo>
                  <a:pt x="418757" y="348957"/>
                </a:moveTo>
                <a:lnTo>
                  <a:pt x="0" y="348957"/>
                </a:lnTo>
                <a:lnTo>
                  <a:pt x="0" y="0"/>
                </a:lnTo>
                <a:lnTo>
                  <a:pt x="418757" y="0"/>
                </a:lnTo>
                <a:lnTo>
                  <a:pt x="418757" y="348957"/>
                </a:lnTo>
                <a:close/>
              </a:path>
            </a:pathLst>
          </a:custGeom>
          <a:solidFill>
            <a:srgbClr val="098E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C556360-D0DA-1E4D-A87D-357D10A2EC61}"/>
              </a:ext>
            </a:extLst>
          </p:cNvPr>
          <p:cNvSpPr/>
          <p:nvPr/>
        </p:nvSpPr>
        <p:spPr>
          <a:xfrm>
            <a:off x="8649081" y="3580307"/>
            <a:ext cx="419100" cy="349250"/>
          </a:xfrm>
          <a:custGeom>
            <a:avLst/>
            <a:gdLst/>
            <a:ahLst/>
            <a:cxnLst/>
            <a:rect l="l" t="t" r="r" b="b"/>
            <a:pathLst>
              <a:path w="419100" h="349250">
                <a:moveTo>
                  <a:pt x="418757" y="348957"/>
                </a:moveTo>
                <a:lnTo>
                  <a:pt x="0" y="348957"/>
                </a:lnTo>
                <a:lnTo>
                  <a:pt x="0" y="0"/>
                </a:lnTo>
                <a:lnTo>
                  <a:pt x="418757" y="0"/>
                </a:lnTo>
                <a:lnTo>
                  <a:pt x="418757" y="348957"/>
                </a:lnTo>
                <a:close/>
              </a:path>
            </a:pathLst>
          </a:custGeom>
          <a:solidFill>
            <a:srgbClr val="45AE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FFB2B1D-358D-D346-B6EE-64D02A54C685}"/>
              </a:ext>
            </a:extLst>
          </p:cNvPr>
          <p:cNvSpPr/>
          <p:nvPr/>
        </p:nvSpPr>
        <p:spPr>
          <a:xfrm>
            <a:off x="9067837" y="3580307"/>
            <a:ext cx="419100" cy="349250"/>
          </a:xfrm>
          <a:custGeom>
            <a:avLst/>
            <a:gdLst/>
            <a:ahLst/>
            <a:cxnLst/>
            <a:rect l="l" t="t" r="r" b="b"/>
            <a:pathLst>
              <a:path w="419100" h="349250">
                <a:moveTo>
                  <a:pt x="418757" y="348957"/>
                </a:moveTo>
                <a:lnTo>
                  <a:pt x="0" y="348957"/>
                </a:lnTo>
                <a:lnTo>
                  <a:pt x="0" y="0"/>
                </a:lnTo>
                <a:lnTo>
                  <a:pt x="418757" y="0"/>
                </a:lnTo>
                <a:lnTo>
                  <a:pt x="418757" y="348957"/>
                </a:lnTo>
                <a:close/>
              </a:path>
            </a:pathLst>
          </a:custGeom>
          <a:solidFill>
            <a:srgbClr val="1B77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2E12369F-AABE-CE42-B7DC-6EFEAC51CEC0}"/>
              </a:ext>
            </a:extLst>
          </p:cNvPr>
          <p:cNvSpPr/>
          <p:nvPr/>
        </p:nvSpPr>
        <p:spPr>
          <a:xfrm>
            <a:off x="9486595" y="3580307"/>
            <a:ext cx="419100" cy="349250"/>
          </a:xfrm>
          <a:custGeom>
            <a:avLst/>
            <a:gdLst/>
            <a:ahLst/>
            <a:cxnLst/>
            <a:rect l="l" t="t" r="r" b="b"/>
            <a:pathLst>
              <a:path w="419100" h="349250">
                <a:moveTo>
                  <a:pt x="418757" y="348957"/>
                </a:moveTo>
                <a:lnTo>
                  <a:pt x="0" y="348957"/>
                </a:lnTo>
                <a:lnTo>
                  <a:pt x="0" y="0"/>
                </a:lnTo>
                <a:lnTo>
                  <a:pt x="418757" y="0"/>
                </a:lnTo>
                <a:lnTo>
                  <a:pt x="418757" y="348957"/>
                </a:lnTo>
                <a:close/>
              </a:path>
            </a:pathLst>
          </a:custGeom>
          <a:solidFill>
            <a:srgbClr val="004E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389FCE72-9F49-2D45-AFAF-686918F0DD3C}"/>
              </a:ext>
            </a:extLst>
          </p:cNvPr>
          <p:cNvSpPr/>
          <p:nvPr/>
        </p:nvSpPr>
        <p:spPr>
          <a:xfrm>
            <a:off x="7392822" y="3929252"/>
            <a:ext cx="2512695" cy="349250"/>
          </a:xfrm>
          <a:custGeom>
            <a:avLst/>
            <a:gdLst/>
            <a:ahLst/>
            <a:cxnLst/>
            <a:rect l="l" t="t" r="r" b="b"/>
            <a:pathLst>
              <a:path w="2512695" h="349250">
                <a:moveTo>
                  <a:pt x="2512529" y="348970"/>
                </a:moveTo>
                <a:lnTo>
                  <a:pt x="0" y="348970"/>
                </a:lnTo>
                <a:lnTo>
                  <a:pt x="0" y="0"/>
                </a:lnTo>
                <a:lnTo>
                  <a:pt x="2512529" y="0"/>
                </a:lnTo>
                <a:lnTo>
                  <a:pt x="2512529" y="348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21FCF249-78F6-5E41-A20E-F82A19ED68B1}"/>
              </a:ext>
            </a:extLst>
          </p:cNvPr>
          <p:cNvSpPr/>
          <p:nvPr/>
        </p:nvSpPr>
        <p:spPr>
          <a:xfrm>
            <a:off x="2629153" y="1665986"/>
            <a:ext cx="3858767" cy="3852671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73BB724F-D987-5B49-AB71-F206CB3AA0D8}"/>
              </a:ext>
            </a:extLst>
          </p:cNvPr>
          <p:cNvSpPr/>
          <p:nvPr/>
        </p:nvSpPr>
        <p:spPr>
          <a:xfrm>
            <a:off x="3716578" y="3591554"/>
            <a:ext cx="843280" cy="1685289"/>
          </a:xfrm>
          <a:custGeom>
            <a:avLst/>
            <a:gdLst/>
            <a:ahLst/>
            <a:cxnLst/>
            <a:rect l="l" t="t" r="r" b="b"/>
            <a:pathLst>
              <a:path w="843279" h="1685289">
                <a:moveTo>
                  <a:pt x="842708" y="0"/>
                </a:moveTo>
                <a:lnTo>
                  <a:pt x="0" y="1459636"/>
                </a:lnTo>
                <a:lnTo>
                  <a:pt x="42403" y="1483355"/>
                </a:lnTo>
                <a:lnTo>
                  <a:pt x="85549" y="1505872"/>
                </a:lnTo>
                <a:lnTo>
                  <a:pt x="129416" y="1527167"/>
                </a:lnTo>
                <a:lnTo>
                  <a:pt x="173981" y="1547219"/>
                </a:lnTo>
                <a:lnTo>
                  <a:pt x="219220" y="1566006"/>
                </a:lnTo>
                <a:lnTo>
                  <a:pt x="265112" y="1583506"/>
                </a:lnTo>
                <a:lnTo>
                  <a:pt x="311634" y="1599699"/>
                </a:lnTo>
                <a:lnTo>
                  <a:pt x="358763" y="1614563"/>
                </a:lnTo>
                <a:lnTo>
                  <a:pt x="406476" y="1628076"/>
                </a:lnTo>
                <a:lnTo>
                  <a:pt x="453118" y="1639829"/>
                </a:lnTo>
                <a:lnTo>
                  <a:pt x="500263" y="1650283"/>
                </a:lnTo>
                <a:lnTo>
                  <a:pt x="547891" y="1659416"/>
                </a:lnTo>
                <a:lnTo>
                  <a:pt x="595983" y="1667206"/>
                </a:lnTo>
                <a:lnTo>
                  <a:pt x="644518" y="1673629"/>
                </a:lnTo>
                <a:lnTo>
                  <a:pt x="693478" y="1678663"/>
                </a:lnTo>
                <a:lnTo>
                  <a:pt x="742842" y="1682287"/>
                </a:lnTo>
                <a:lnTo>
                  <a:pt x="792592" y="1684478"/>
                </a:lnTo>
                <a:lnTo>
                  <a:pt x="842708" y="1685213"/>
                </a:lnTo>
                <a:lnTo>
                  <a:pt x="842708" y="0"/>
                </a:lnTo>
                <a:close/>
              </a:path>
            </a:pathLst>
          </a:custGeom>
          <a:solidFill>
            <a:srgbClr val="098E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2A54DB1-7AC0-7C4A-9945-C01EE2DE0D93}"/>
              </a:ext>
            </a:extLst>
          </p:cNvPr>
          <p:cNvSpPr/>
          <p:nvPr/>
        </p:nvSpPr>
        <p:spPr>
          <a:xfrm>
            <a:off x="3099669" y="3591560"/>
            <a:ext cx="1459865" cy="1459865"/>
          </a:xfrm>
          <a:custGeom>
            <a:avLst/>
            <a:gdLst/>
            <a:ahLst/>
            <a:cxnLst/>
            <a:rect l="l" t="t" r="r" b="b"/>
            <a:pathLst>
              <a:path w="1459864" h="1459864">
                <a:moveTo>
                  <a:pt x="1459623" y="0"/>
                </a:moveTo>
                <a:lnTo>
                  <a:pt x="0" y="842708"/>
                </a:lnTo>
                <a:lnTo>
                  <a:pt x="25258" y="884936"/>
                </a:lnTo>
                <a:lnTo>
                  <a:pt x="51700" y="926354"/>
                </a:lnTo>
                <a:lnTo>
                  <a:pt x="79302" y="966939"/>
                </a:lnTo>
                <a:lnTo>
                  <a:pt x="108041" y="1006666"/>
                </a:lnTo>
                <a:lnTo>
                  <a:pt x="137896" y="1045512"/>
                </a:lnTo>
                <a:lnTo>
                  <a:pt x="168843" y="1083454"/>
                </a:lnTo>
                <a:lnTo>
                  <a:pt x="200859" y="1120467"/>
                </a:lnTo>
                <a:lnTo>
                  <a:pt x="233921" y="1156529"/>
                </a:lnTo>
                <a:lnTo>
                  <a:pt x="268008" y="1191615"/>
                </a:lnTo>
                <a:lnTo>
                  <a:pt x="303094" y="1225701"/>
                </a:lnTo>
                <a:lnTo>
                  <a:pt x="339157" y="1258764"/>
                </a:lnTo>
                <a:lnTo>
                  <a:pt x="376172" y="1290780"/>
                </a:lnTo>
                <a:lnTo>
                  <a:pt x="414115" y="1321728"/>
                </a:lnTo>
                <a:lnTo>
                  <a:pt x="452962" y="1351584"/>
                </a:lnTo>
                <a:lnTo>
                  <a:pt x="492689" y="1380325"/>
                </a:lnTo>
                <a:lnTo>
                  <a:pt x="533273" y="1407929"/>
                </a:lnTo>
                <a:lnTo>
                  <a:pt x="574690" y="1434374"/>
                </a:lnTo>
                <a:lnTo>
                  <a:pt x="616915" y="1459636"/>
                </a:lnTo>
                <a:lnTo>
                  <a:pt x="1459623" y="0"/>
                </a:lnTo>
                <a:close/>
              </a:path>
            </a:pathLst>
          </a:custGeom>
          <a:solidFill>
            <a:srgbClr val="1B77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94316F3F-0AD2-B249-AF55-90BFCB47EED5}"/>
              </a:ext>
            </a:extLst>
          </p:cNvPr>
          <p:cNvSpPr/>
          <p:nvPr/>
        </p:nvSpPr>
        <p:spPr>
          <a:xfrm>
            <a:off x="4559293" y="3591560"/>
            <a:ext cx="1685289" cy="843280"/>
          </a:xfrm>
          <a:custGeom>
            <a:avLst/>
            <a:gdLst/>
            <a:ahLst/>
            <a:cxnLst/>
            <a:rect l="l" t="t" r="r" b="b"/>
            <a:pathLst>
              <a:path w="1685289" h="843279">
                <a:moveTo>
                  <a:pt x="1685201" y="0"/>
                </a:moveTo>
                <a:lnTo>
                  <a:pt x="0" y="0"/>
                </a:lnTo>
                <a:lnTo>
                  <a:pt x="1459636" y="842708"/>
                </a:lnTo>
                <a:lnTo>
                  <a:pt x="1483355" y="800308"/>
                </a:lnTo>
                <a:lnTo>
                  <a:pt x="1505872" y="757165"/>
                </a:lnTo>
                <a:lnTo>
                  <a:pt x="1527167" y="713300"/>
                </a:lnTo>
                <a:lnTo>
                  <a:pt x="1547218" y="668737"/>
                </a:lnTo>
                <a:lnTo>
                  <a:pt x="1566004" y="623499"/>
                </a:lnTo>
                <a:lnTo>
                  <a:pt x="1583502" y="577607"/>
                </a:lnTo>
                <a:lnTo>
                  <a:pt x="1599693" y="531086"/>
                </a:lnTo>
                <a:lnTo>
                  <a:pt x="1614554" y="483957"/>
                </a:lnTo>
                <a:lnTo>
                  <a:pt x="1628063" y="436245"/>
                </a:lnTo>
                <a:lnTo>
                  <a:pt x="1639820" y="389602"/>
                </a:lnTo>
                <a:lnTo>
                  <a:pt x="1650276" y="342455"/>
                </a:lnTo>
                <a:lnTo>
                  <a:pt x="1659409" y="294826"/>
                </a:lnTo>
                <a:lnTo>
                  <a:pt x="1667198" y="246732"/>
                </a:lnTo>
                <a:lnTo>
                  <a:pt x="1673620" y="198195"/>
                </a:lnTo>
                <a:lnTo>
                  <a:pt x="1678654" y="149233"/>
                </a:lnTo>
                <a:lnTo>
                  <a:pt x="1682276" y="99867"/>
                </a:lnTo>
                <a:lnTo>
                  <a:pt x="1684466" y="50116"/>
                </a:lnTo>
                <a:lnTo>
                  <a:pt x="1685201" y="0"/>
                </a:lnTo>
                <a:close/>
              </a:path>
            </a:pathLst>
          </a:custGeom>
          <a:solidFill>
            <a:srgbClr val="EA68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9CB70277-1603-E441-8F7A-474B875CA5EF}"/>
              </a:ext>
            </a:extLst>
          </p:cNvPr>
          <p:cNvSpPr/>
          <p:nvPr/>
        </p:nvSpPr>
        <p:spPr>
          <a:xfrm>
            <a:off x="4559293" y="3591560"/>
            <a:ext cx="843280" cy="1685289"/>
          </a:xfrm>
          <a:custGeom>
            <a:avLst/>
            <a:gdLst/>
            <a:ahLst/>
            <a:cxnLst/>
            <a:rect l="l" t="t" r="r" b="b"/>
            <a:pathLst>
              <a:path w="843279" h="1685289">
                <a:moveTo>
                  <a:pt x="0" y="0"/>
                </a:moveTo>
                <a:lnTo>
                  <a:pt x="0" y="1685201"/>
                </a:lnTo>
                <a:lnTo>
                  <a:pt x="50116" y="1684466"/>
                </a:lnTo>
                <a:lnTo>
                  <a:pt x="99867" y="1682276"/>
                </a:lnTo>
                <a:lnTo>
                  <a:pt x="149233" y="1678654"/>
                </a:lnTo>
                <a:lnTo>
                  <a:pt x="198195" y="1673620"/>
                </a:lnTo>
                <a:lnTo>
                  <a:pt x="246732" y="1667198"/>
                </a:lnTo>
                <a:lnTo>
                  <a:pt x="294826" y="1659409"/>
                </a:lnTo>
                <a:lnTo>
                  <a:pt x="342455" y="1650276"/>
                </a:lnTo>
                <a:lnTo>
                  <a:pt x="389602" y="1639820"/>
                </a:lnTo>
                <a:lnTo>
                  <a:pt x="436245" y="1628063"/>
                </a:lnTo>
                <a:lnTo>
                  <a:pt x="483957" y="1614554"/>
                </a:lnTo>
                <a:lnTo>
                  <a:pt x="531086" y="1599693"/>
                </a:lnTo>
                <a:lnTo>
                  <a:pt x="577608" y="1583502"/>
                </a:lnTo>
                <a:lnTo>
                  <a:pt x="623500" y="1566004"/>
                </a:lnTo>
                <a:lnTo>
                  <a:pt x="668739" y="1547218"/>
                </a:lnTo>
                <a:lnTo>
                  <a:pt x="713304" y="1527167"/>
                </a:lnTo>
                <a:lnTo>
                  <a:pt x="757171" y="1505872"/>
                </a:lnTo>
                <a:lnTo>
                  <a:pt x="800317" y="1483355"/>
                </a:lnTo>
                <a:lnTo>
                  <a:pt x="842721" y="1459636"/>
                </a:lnTo>
                <a:lnTo>
                  <a:pt x="0" y="0"/>
                </a:lnTo>
                <a:close/>
              </a:path>
            </a:pathLst>
          </a:custGeom>
          <a:solidFill>
            <a:srgbClr val="45AE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8772037D-9BB1-B94E-A428-B20EC7D69DEE}"/>
              </a:ext>
            </a:extLst>
          </p:cNvPr>
          <p:cNvSpPr/>
          <p:nvPr/>
        </p:nvSpPr>
        <p:spPr>
          <a:xfrm>
            <a:off x="4559293" y="3591560"/>
            <a:ext cx="1459865" cy="1459865"/>
          </a:xfrm>
          <a:custGeom>
            <a:avLst/>
            <a:gdLst/>
            <a:ahLst/>
            <a:cxnLst/>
            <a:rect l="l" t="t" r="r" b="b"/>
            <a:pathLst>
              <a:path w="1459864" h="1459864">
                <a:moveTo>
                  <a:pt x="0" y="0"/>
                </a:moveTo>
                <a:lnTo>
                  <a:pt x="842721" y="1459636"/>
                </a:lnTo>
                <a:lnTo>
                  <a:pt x="884945" y="1434374"/>
                </a:lnTo>
                <a:lnTo>
                  <a:pt x="926360" y="1407929"/>
                </a:lnTo>
                <a:lnTo>
                  <a:pt x="966943" y="1380325"/>
                </a:lnTo>
                <a:lnTo>
                  <a:pt x="1006668" y="1351584"/>
                </a:lnTo>
                <a:lnTo>
                  <a:pt x="1045513" y="1321728"/>
                </a:lnTo>
                <a:lnTo>
                  <a:pt x="1083454" y="1290780"/>
                </a:lnTo>
                <a:lnTo>
                  <a:pt x="1120467" y="1258764"/>
                </a:lnTo>
                <a:lnTo>
                  <a:pt x="1156529" y="1225701"/>
                </a:lnTo>
                <a:lnTo>
                  <a:pt x="1191615" y="1191615"/>
                </a:lnTo>
                <a:lnTo>
                  <a:pt x="1225701" y="1156529"/>
                </a:lnTo>
                <a:lnTo>
                  <a:pt x="1258764" y="1120467"/>
                </a:lnTo>
                <a:lnTo>
                  <a:pt x="1290780" y="1083454"/>
                </a:lnTo>
                <a:lnTo>
                  <a:pt x="1321728" y="1045512"/>
                </a:lnTo>
                <a:lnTo>
                  <a:pt x="1351584" y="1006666"/>
                </a:lnTo>
                <a:lnTo>
                  <a:pt x="1380325" y="966939"/>
                </a:lnTo>
                <a:lnTo>
                  <a:pt x="1407929" y="926354"/>
                </a:lnTo>
                <a:lnTo>
                  <a:pt x="1434374" y="884936"/>
                </a:lnTo>
                <a:lnTo>
                  <a:pt x="1459636" y="842708"/>
                </a:lnTo>
                <a:lnTo>
                  <a:pt x="0" y="0"/>
                </a:lnTo>
                <a:close/>
              </a:path>
            </a:pathLst>
          </a:custGeom>
          <a:solidFill>
            <a:srgbClr val="EA8B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0466DC40-BAA4-CB47-9E65-12C9F9999858}"/>
              </a:ext>
            </a:extLst>
          </p:cNvPr>
          <p:cNvSpPr/>
          <p:nvPr/>
        </p:nvSpPr>
        <p:spPr>
          <a:xfrm>
            <a:off x="2874092" y="3591560"/>
            <a:ext cx="1685289" cy="843280"/>
          </a:xfrm>
          <a:custGeom>
            <a:avLst/>
            <a:gdLst/>
            <a:ahLst/>
            <a:cxnLst/>
            <a:rect l="l" t="t" r="r" b="b"/>
            <a:pathLst>
              <a:path w="1685289" h="843279">
                <a:moveTo>
                  <a:pt x="1685201" y="0"/>
                </a:moveTo>
                <a:lnTo>
                  <a:pt x="0" y="0"/>
                </a:lnTo>
                <a:lnTo>
                  <a:pt x="734" y="50116"/>
                </a:lnTo>
                <a:lnTo>
                  <a:pt x="2924" y="99867"/>
                </a:lnTo>
                <a:lnTo>
                  <a:pt x="6547" y="149233"/>
                </a:lnTo>
                <a:lnTo>
                  <a:pt x="11580" y="198195"/>
                </a:lnTo>
                <a:lnTo>
                  <a:pt x="18002" y="246732"/>
                </a:lnTo>
                <a:lnTo>
                  <a:pt x="25791" y="294826"/>
                </a:lnTo>
                <a:lnTo>
                  <a:pt x="34924" y="342455"/>
                </a:lnTo>
                <a:lnTo>
                  <a:pt x="45380" y="389602"/>
                </a:lnTo>
                <a:lnTo>
                  <a:pt x="57137" y="436245"/>
                </a:lnTo>
                <a:lnTo>
                  <a:pt x="70647" y="483957"/>
                </a:lnTo>
                <a:lnTo>
                  <a:pt x="85507" y="531086"/>
                </a:lnTo>
                <a:lnTo>
                  <a:pt x="101698" y="577607"/>
                </a:lnTo>
                <a:lnTo>
                  <a:pt x="119198" y="623499"/>
                </a:lnTo>
                <a:lnTo>
                  <a:pt x="137984" y="668737"/>
                </a:lnTo>
                <a:lnTo>
                  <a:pt x="158037" y="713300"/>
                </a:lnTo>
                <a:lnTo>
                  <a:pt x="179334" y="757165"/>
                </a:lnTo>
                <a:lnTo>
                  <a:pt x="201855" y="800308"/>
                </a:lnTo>
                <a:lnTo>
                  <a:pt x="225577" y="842708"/>
                </a:lnTo>
                <a:lnTo>
                  <a:pt x="1685201" y="0"/>
                </a:lnTo>
                <a:close/>
              </a:path>
            </a:pathLst>
          </a:custGeom>
          <a:solidFill>
            <a:srgbClr val="004E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C40D4385-7BA5-C444-A51B-F8C89DC53CC1}"/>
              </a:ext>
            </a:extLst>
          </p:cNvPr>
          <p:cNvSpPr/>
          <p:nvPr/>
        </p:nvSpPr>
        <p:spPr>
          <a:xfrm>
            <a:off x="2874092" y="1906353"/>
            <a:ext cx="1685289" cy="1685289"/>
          </a:xfrm>
          <a:custGeom>
            <a:avLst/>
            <a:gdLst/>
            <a:ahLst/>
            <a:cxnLst/>
            <a:rect l="l" t="t" r="r" b="b"/>
            <a:pathLst>
              <a:path w="1685289" h="1685289">
                <a:moveTo>
                  <a:pt x="1685201" y="0"/>
                </a:moveTo>
                <a:lnTo>
                  <a:pt x="1635085" y="734"/>
                </a:lnTo>
                <a:lnTo>
                  <a:pt x="1585335" y="2924"/>
                </a:lnTo>
                <a:lnTo>
                  <a:pt x="1535970" y="6547"/>
                </a:lnTo>
                <a:lnTo>
                  <a:pt x="1487010" y="11580"/>
                </a:lnTo>
                <a:lnTo>
                  <a:pt x="1438473" y="18002"/>
                </a:lnTo>
                <a:lnTo>
                  <a:pt x="1390380" y="25791"/>
                </a:lnTo>
                <a:lnTo>
                  <a:pt x="1342750" y="34924"/>
                </a:lnTo>
                <a:lnTo>
                  <a:pt x="1295602" y="45380"/>
                </a:lnTo>
                <a:lnTo>
                  <a:pt x="1248956" y="57137"/>
                </a:lnTo>
                <a:lnTo>
                  <a:pt x="1201243" y="70647"/>
                </a:lnTo>
                <a:lnTo>
                  <a:pt x="1154114" y="85507"/>
                </a:lnTo>
                <a:lnTo>
                  <a:pt x="1107593" y="101698"/>
                </a:lnTo>
                <a:lnTo>
                  <a:pt x="1061702" y="119198"/>
                </a:lnTo>
                <a:lnTo>
                  <a:pt x="1016463" y="137984"/>
                </a:lnTo>
                <a:lnTo>
                  <a:pt x="971900" y="158037"/>
                </a:lnTo>
                <a:lnTo>
                  <a:pt x="928035" y="179334"/>
                </a:lnTo>
                <a:lnTo>
                  <a:pt x="884892" y="201855"/>
                </a:lnTo>
                <a:lnTo>
                  <a:pt x="842492" y="225577"/>
                </a:lnTo>
                <a:lnTo>
                  <a:pt x="800267" y="250835"/>
                </a:lnTo>
                <a:lnTo>
                  <a:pt x="758851" y="277277"/>
                </a:lnTo>
                <a:lnTo>
                  <a:pt x="718267" y="304879"/>
                </a:lnTo>
                <a:lnTo>
                  <a:pt x="678539" y="333619"/>
                </a:lnTo>
                <a:lnTo>
                  <a:pt x="639692" y="363473"/>
                </a:lnTo>
                <a:lnTo>
                  <a:pt x="601749" y="394420"/>
                </a:lnTo>
                <a:lnTo>
                  <a:pt x="564734" y="426436"/>
                </a:lnTo>
                <a:lnTo>
                  <a:pt x="528672" y="459499"/>
                </a:lnTo>
                <a:lnTo>
                  <a:pt x="493585" y="493585"/>
                </a:lnTo>
                <a:lnTo>
                  <a:pt x="459499" y="528672"/>
                </a:lnTo>
                <a:lnTo>
                  <a:pt x="426436" y="564734"/>
                </a:lnTo>
                <a:lnTo>
                  <a:pt x="394420" y="601749"/>
                </a:lnTo>
                <a:lnTo>
                  <a:pt x="363473" y="639691"/>
                </a:lnTo>
                <a:lnTo>
                  <a:pt x="333619" y="678537"/>
                </a:lnTo>
                <a:lnTo>
                  <a:pt x="304879" y="718263"/>
                </a:lnTo>
                <a:lnTo>
                  <a:pt x="277277" y="758845"/>
                </a:lnTo>
                <a:lnTo>
                  <a:pt x="250835" y="800258"/>
                </a:lnTo>
                <a:lnTo>
                  <a:pt x="225577" y="842479"/>
                </a:lnTo>
                <a:lnTo>
                  <a:pt x="201855" y="884883"/>
                </a:lnTo>
                <a:lnTo>
                  <a:pt x="179334" y="928031"/>
                </a:lnTo>
                <a:lnTo>
                  <a:pt x="158037" y="971899"/>
                </a:lnTo>
                <a:lnTo>
                  <a:pt x="137984" y="1016466"/>
                </a:lnTo>
                <a:lnTo>
                  <a:pt x="119198" y="1061708"/>
                </a:lnTo>
                <a:lnTo>
                  <a:pt x="101698" y="1107602"/>
                </a:lnTo>
                <a:lnTo>
                  <a:pt x="85507" y="1154125"/>
                </a:lnTo>
                <a:lnTo>
                  <a:pt x="70647" y="1201255"/>
                </a:lnTo>
                <a:lnTo>
                  <a:pt x="57137" y="1248968"/>
                </a:lnTo>
                <a:lnTo>
                  <a:pt x="45380" y="1295611"/>
                </a:lnTo>
                <a:lnTo>
                  <a:pt x="34924" y="1342756"/>
                </a:lnTo>
                <a:lnTo>
                  <a:pt x="25791" y="1390384"/>
                </a:lnTo>
                <a:lnTo>
                  <a:pt x="18002" y="1438475"/>
                </a:lnTo>
                <a:lnTo>
                  <a:pt x="11580" y="1487011"/>
                </a:lnTo>
                <a:lnTo>
                  <a:pt x="6547" y="1535970"/>
                </a:lnTo>
                <a:lnTo>
                  <a:pt x="2924" y="1585335"/>
                </a:lnTo>
                <a:lnTo>
                  <a:pt x="734" y="1635085"/>
                </a:lnTo>
                <a:lnTo>
                  <a:pt x="0" y="1685201"/>
                </a:lnTo>
                <a:lnTo>
                  <a:pt x="1685201" y="1685201"/>
                </a:lnTo>
                <a:lnTo>
                  <a:pt x="16852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268CCAE4-5661-6A46-A36F-D05D21DE31F6}"/>
              </a:ext>
            </a:extLst>
          </p:cNvPr>
          <p:cNvSpPr/>
          <p:nvPr/>
        </p:nvSpPr>
        <p:spPr>
          <a:xfrm>
            <a:off x="4559297" y="1906351"/>
            <a:ext cx="1685289" cy="1685289"/>
          </a:xfrm>
          <a:custGeom>
            <a:avLst/>
            <a:gdLst/>
            <a:ahLst/>
            <a:cxnLst/>
            <a:rect l="l" t="t" r="r" b="b"/>
            <a:pathLst>
              <a:path w="1685289" h="1685289">
                <a:moveTo>
                  <a:pt x="0" y="0"/>
                </a:moveTo>
                <a:lnTo>
                  <a:pt x="0" y="1685213"/>
                </a:lnTo>
                <a:lnTo>
                  <a:pt x="1685201" y="1685213"/>
                </a:lnTo>
                <a:lnTo>
                  <a:pt x="1684466" y="1635094"/>
                </a:lnTo>
                <a:lnTo>
                  <a:pt x="1682276" y="1585341"/>
                </a:lnTo>
                <a:lnTo>
                  <a:pt x="1678654" y="1535974"/>
                </a:lnTo>
                <a:lnTo>
                  <a:pt x="1673620" y="1487013"/>
                </a:lnTo>
                <a:lnTo>
                  <a:pt x="1667198" y="1438476"/>
                </a:lnTo>
                <a:lnTo>
                  <a:pt x="1659409" y="1390384"/>
                </a:lnTo>
                <a:lnTo>
                  <a:pt x="1650276" y="1342756"/>
                </a:lnTo>
                <a:lnTo>
                  <a:pt x="1639820" y="1295611"/>
                </a:lnTo>
                <a:lnTo>
                  <a:pt x="1628063" y="1248968"/>
                </a:lnTo>
                <a:lnTo>
                  <a:pt x="1614554" y="1201255"/>
                </a:lnTo>
                <a:lnTo>
                  <a:pt x="1599693" y="1154125"/>
                </a:lnTo>
                <a:lnTo>
                  <a:pt x="1583502" y="1107602"/>
                </a:lnTo>
                <a:lnTo>
                  <a:pt x="1566002" y="1061709"/>
                </a:lnTo>
                <a:lnTo>
                  <a:pt x="1547216" y="1016468"/>
                </a:lnTo>
                <a:lnTo>
                  <a:pt x="1527163" y="971903"/>
                </a:lnTo>
                <a:lnTo>
                  <a:pt x="1505866" y="928037"/>
                </a:lnTo>
                <a:lnTo>
                  <a:pt x="1483346" y="884892"/>
                </a:lnTo>
                <a:lnTo>
                  <a:pt x="1459623" y="842492"/>
                </a:lnTo>
                <a:lnTo>
                  <a:pt x="1434365" y="800267"/>
                </a:lnTo>
                <a:lnTo>
                  <a:pt x="1407923" y="758851"/>
                </a:lnTo>
                <a:lnTo>
                  <a:pt x="1380321" y="718267"/>
                </a:lnTo>
                <a:lnTo>
                  <a:pt x="1351581" y="678539"/>
                </a:lnTo>
                <a:lnTo>
                  <a:pt x="1321727" y="639692"/>
                </a:lnTo>
                <a:lnTo>
                  <a:pt x="1290780" y="601749"/>
                </a:lnTo>
                <a:lnTo>
                  <a:pt x="1258764" y="564734"/>
                </a:lnTo>
                <a:lnTo>
                  <a:pt x="1225701" y="528672"/>
                </a:lnTo>
                <a:lnTo>
                  <a:pt x="1191615" y="493585"/>
                </a:lnTo>
                <a:lnTo>
                  <a:pt x="1156529" y="459502"/>
                </a:lnTo>
                <a:lnTo>
                  <a:pt x="1120466" y="426441"/>
                </a:lnTo>
                <a:lnTo>
                  <a:pt x="1083452" y="394426"/>
                </a:lnTo>
                <a:lnTo>
                  <a:pt x="1045509" y="363479"/>
                </a:lnTo>
                <a:lnTo>
                  <a:pt x="1006663" y="333623"/>
                </a:lnTo>
                <a:lnTo>
                  <a:pt x="966937" y="304882"/>
                </a:lnTo>
                <a:lnTo>
                  <a:pt x="926355" y="277278"/>
                </a:lnTo>
                <a:lnTo>
                  <a:pt x="884942" y="250836"/>
                </a:lnTo>
                <a:lnTo>
                  <a:pt x="842721" y="225577"/>
                </a:lnTo>
                <a:lnTo>
                  <a:pt x="800317" y="201855"/>
                </a:lnTo>
                <a:lnTo>
                  <a:pt x="757169" y="179336"/>
                </a:lnTo>
                <a:lnTo>
                  <a:pt x="713301" y="158040"/>
                </a:lnTo>
                <a:lnTo>
                  <a:pt x="668734" y="137989"/>
                </a:lnTo>
                <a:lnTo>
                  <a:pt x="623492" y="119203"/>
                </a:lnTo>
                <a:lnTo>
                  <a:pt x="577598" y="101704"/>
                </a:lnTo>
                <a:lnTo>
                  <a:pt x="531075" y="85513"/>
                </a:lnTo>
                <a:lnTo>
                  <a:pt x="483945" y="70650"/>
                </a:lnTo>
                <a:lnTo>
                  <a:pt x="436232" y="57137"/>
                </a:lnTo>
                <a:lnTo>
                  <a:pt x="389589" y="45384"/>
                </a:lnTo>
                <a:lnTo>
                  <a:pt x="342444" y="34929"/>
                </a:lnTo>
                <a:lnTo>
                  <a:pt x="294816" y="25796"/>
                </a:lnTo>
                <a:lnTo>
                  <a:pt x="246725" y="18007"/>
                </a:lnTo>
                <a:lnTo>
                  <a:pt x="198189" y="11584"/>
                </a:lnTo>
                <a:lnTo>
                  <a:pt x="149230" y="6549"/>
                </a:lnTo>
                <a:lnTo>
                  <a:pt x="99865" y="2925"/>
                </a:lnTo>
                <a:lnTo>
                  <a:pt x="50115" y="735"/>
                </a:lnTo>
                <a:lnTo>
                  <a:pt x="0" y="0"/>
                </a:lnTo>
                <a:close/>
              </a:path>
            </a:pathLst>
          </a:custGeom>
          <a:solidFill>
            <a:srgbClr val="DA29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D9790F-4585-E34E-BBB7-02545C579776}"/>
              </a:ext>
            </a:extLst>
          </p:cNvPr>
          <p:cNvSpPr txBox="1"/>
          <p:nvPr/>
        </p:nvSpPr>
        <p:spPr>
          <a:xfrm>
            <a:off x="0" y="304800"/>
            <a:ext cx="12192000" cy="6400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200" b="1"/>
              <a:t>Color Palette</a:t>
            </a:r>
          </a:p>
        </p:txBody>
      </p:sp>
    </p:spTree>
    <p:extLst>
      <p:ext uri="{BB962C8B-B14F-4D97-AF65-F5344CB8AC3E}">
        <p14:creationId xmlns:p14="http://schemas.microsoft.com/office/powerpoint/2010/main" val="1106944929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7D9790F-4585-E34E-BBB7-02545C579776}"/>
              </a:ext>
            </a:extLst>
          </p:cNvPr>
          <p:cNvSpPr txBox="1"/>
          <p:nvPr/>
        </p:nvSpPr>
        <p:spPr>
          <a:xfrm>
            <a:off x="0" y="304800"/>
            <a:ext cx="12192000" cy="6400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200" b="1"/>
              <a:t>Color Palette Values</a:t>
            </a:r>
          </a:p>
        </p:txBody>
      </p:sp>
      <p:pic>
        <p:nvPicPr>
          <p:cNvPr id="73" name="Picture 7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C89404-B9BB-3148-8B28-508B12B870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589" y="944880"/>
            <a:ext cx="8931408" cy="52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6511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F86623-A7B3-7C40-BC25-3F9BA67B9A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B3F8D84-F998-A942-ACAC-509F7E1FC5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4E260F4-CCED-0D4D-8326-9F08AD6F281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ts val="248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89960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FEA153-036A-8542-A176-E43DADBF7CFE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A7D7C-59A3-E34F-9ECB-D13003FAE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DA33B-E13A-724E-B836-F5AC1FF4C97C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252EB-082E-7A47-811F-50FA0676712A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56D4-467A-8D42-A3F7-244E862AB130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8D9B-FDD1-E644-9110-5292D913664C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572770-1214-A640-89E8-732D750B93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D507CA0-0B8C-CC4A-B6FB-38007072DF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45D1ED6-F124-8648-BBFD-909F2A36819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ts val="248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90644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ABBD15-C764-D44F-A079-A682C6881F85}"/>
              </a:ext>
            </a:extLst>
          </p:cNvPr>
          <p:cNvSpPr/>
          <p:nvPr/>
        </p:nvSpPr>
        <p:spPr>
          <a:xfrm>
            <a:off x="0" y="0"/>
            <a:ext cx="6096000" cy="64285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9C697D-85E3-2B4A-8E51-BEE0AC3B2D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48" y="457200"/>
            <a:ext cx="461890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FB5DCE-D91E-2C4F-A3CC-F4DC161EF759}"/>
              </a:ext>
            </a:extLst>
          </p:cNvPr>
          <p:cNvSpPr/>
          <p:nvPr/>
        </p:nvSpPr>
        <p:spPr>
          <a:xfrm>
            <a:off x="0" y="1083365"/>
            <a:ext cx="188843" cy="974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067893-83A5-9A4F-8FF9-911C2F1C586D}"/>
              </a:ext>
            </a:extLst>
          </p:cNvPr>
          <p:cNvSpPr txBox="1"/>
          <p:nvPr/>
        </p:nvSpPr>
        <p:spPr>
          <a:xfrm>
            <a:off x="6400800" y="-29925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28D48F-7D12-1042-A62C-F4E27F86D043}"/>
              </a:ext>
            </a:extLst>
          </p:cNvPr>
          <p:cNvSpPr txBox="1"/>
          <p:nvPr/>
        </p:nvSpPr>
        <p:spPr>
          <a:xfrm>
            <a:off x="6949440" y="-415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BCE0EE-8C96-3E4D-8FB6-6DE70E4D18E7}"/>
              </a:ext>
            </a:extLst>
          </p:cNvPr>
          <p:cNvSpPr txBox="1"/>
          <p:nvPr/>
        </p:nvSpPr>
        <p:spPr>
          <a:xfrm>
            <a:off x="7390015" y="-33250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8F1-4926-1F4C-B858-F295E41384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5590207" y="-1"/>
            <a:ext cx="503297" cy="6428510"/>
          </a:xfrm>
          <a:prstGeom prst="rect">
            <a:avLst/>
          </a:prstGeom>
        </p:spPr>
      </p:pic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DDA33AC0-47D6-064F-8896-FB1AAA936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0"/>
            <a:ext cx="6096000" cy="6428509"/>
          </a:xfrm>
          <a:prstGeom prst="rect">
            <a:avLst/>
          </a:prstGeom>
          <a:pattFill prst="pct3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96C4967-AFD9-B140-B34B-ED8EB3D3533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8948" y="2275366"/>
            <a:ext cx="4618907" cy="359362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ts val="248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39117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569"/>
            <a:ext cx="12192000" cy="185510"/>
            <a:chOff x="1108898" y="5929172"/>
            <a:chExt cx="10477160" cy="159419"/>
          </a:xfrm>
          <a:solidFill>
            <a:schemeClr val="accent1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62989E2C-BA56-E243-A6D6-00729295EF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10596347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569"/>
            <a:ext cx="12192000" cy="185510"/>
            <a:chOff x="1108898" y="5929172"/>
            <a:chExt cx="10477160" cy="159419"/>
          </a:xfrm>
          <a:solidFill>
            <a:srgbClr val="004E6C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3724373D-C4D2-B24C-BAD5-57EB1F4F7B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9372580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569"/>
            <a:ext cx="12192000" cy="185510"/>
            <a:chOff x="1108898" y="5929172"/>
            <a:chExt cx="10477160" cy="159419"/>
          </a:xfrm>
          <a:solidFill>
            <a:srgbClr val="3877A9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516ED0B7-7F06-074B-B8D5-D49D749F80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421328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A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00B1DA-F23F-5B49-B0AB-2AAA4554E5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6283E5F-2D34-C745-AC34-435F660A4C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7321"/>
            <a:ext cx="11186426" cy="1325563"/>
          </a:xfrm>
        </p:spPr>
        <p:txBody>
          <a:bodyPr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39FDF8-6904-8147-B0D9-E432EDEF3137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2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-3236" y="1065"/>
            <a:ext cx="12192000" cy="185510"/>
            <a:chOff x="1108898" y="5929172"/>
            <a:chExt cx="10477160" cy="159419"/>
          </a:xfrm>
          <a:solidFill>
            <a:schemeClr val="accent5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95FACC7F-5B1E-034E-8B57-549B9C6F0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186911722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-3236" y="1065"/>
            <a:ext cx="12192000" cy="185510"/>
            <a:chOff x="1108898" y="5929172"/>
            <a:chExt cx="10477160" cy="159419"/>
          </a:xfrm>
          <a:solidFill>
            <a:srgbClr val="45AF9A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CDDE8092-956B-ED4E-AC13-C8236EA2D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123581538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-3236" y="1065"/>
            <a:ext cx="12192000" cy="185510"/>
            <a:chOff x="1108898" y="5929172"/>
            <a:chExt cx="10477160" cy="159419"/>
          </a:xfrm>
          <a:solidFill>
            <a:schemeClr val="accent2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9155CD24-E82C-EC4A-B738-620FD1FFB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13343485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ter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4FDFE-FE22-BD48-B60C-82FC57460858}"/>
              </a:ext>
            </a:extLst>
          </p:cNvPr>
          <p:cNvGrpSpPr>
            <a:grpSpLocks noChangeAspect="1"/>
          </p:cNvGrpSpPr>
          <p:nvPr/>
        </p:nvGrpSpPr>
        <p:grpSpPr>
          <a:xfrm>
            <a:off x="-3236" y="1065"/>
            <a:ext cx="12192000" cy="185510"/>
            <a:chOff x="1108898" y="5929172"/>
            <a:chExt cx="10477160" cy="159419"/>
          </a:xfrm>
          <a:solidFill>
            <a:schemeClr val="accent6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1B7204-5B2A-754A-9435-84B6990D03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8898" y="5929172"/>
              <a:ext cx="7668000" cy="159419"/>
              <a:chOff x="1" y="6181127"/>
              <a:chExt cx="12191999" cy="253490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FFDE1CD-0464-6849-BE4B-28972965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32" y="6181127"/>
                <a:ext cx="762482" cy="253490"/>
              </a:xfrm>
              <a:custGeom>
                <a:avLst/>
                <a:gdLst>
                  <a:gd name="connsiteX0" fmla="*/ 0 w 762482"/>
                  <a:gd name="connsiteY0" fmla="*/ 0 h 253490"/>
                  <a:gd name="connsiteX1" fmla="*/ 128952 w 762482"/>
                  <a:gd name="connsiteY1" fmla="*/ 0 h 253490"/>
                  <a:gd name="connsiteX2" fmla="*/ 255972 w 762482"/>
                  <a:gd name="connsiteY2" fmla="*/ 0 h 253490"/>
                  <a:gd name="connsiteX3" fmla="*/ 498179 w 762482"/>
                  <a:gd name="connsiteY3" fmla="*/ 242443 h 253490"/>
                  <a:gd name="connsiteX4" fmla="*/ 509287 w 762482"/>
                  <a:gd name="connsiteY4" fmla="*/ 253310 h 253490"/>
                  <a:gd name="connsiteX5" fmla="*/ 509287 w 762482"/>
                  <a:gd name="connsiteY5" fmla="*/ 362 h 253490"/>
                  <a:gd name="connsiteX6" fmla="*/ 509287 w 762482"/>
                  <a:gd name="connsiteY6" fmla="*/ 0 h 253490"/>
                  <a:gd name="connsiteX7" fmla="*/ 740627 w 762482"/>
                  <a:gd name="connsiteY7" fmla="*/ 0 h 253490"/>
                  <a:gd name="connsiteX8" fmla="*/ 762482 w 762482"/>
                  <a:gd name="connsiteY8" fmla="*/ 0 h 253490"/>
                  <a:gd name="connsiteX9" fmla="*/ 509468 w 762482"/>
                  <a:gd name="connsiteY9" fmla="*/ 253490 h 253490"/>
                  <a:gd name="connsiteX10" fmla="*/ 255854 w 762482"/>
                  <a:gd name="connsiteY10" fmla="*/ 253490 h 253490"/>
                  <a:gd name="connsiteX11" fmla="*/ 128952 w 762482"/>
                  <a:gd name="connsiteY11" fmla="*/ 126655 h 253490"/>
                  <a:gd name="connsiteX12" fmla="*/ 128952 w 762482"/>
                  <a:gd name="connsiteY12" fmla="*/ 128707 h 253490"/>
                  <a:gd name="connsiteX13" fmla="*/ 115912 w 762482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2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2" y="0"/>
                    </a:lnTo>
                    <a:lnTo>
                      <a:pt x="509468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438B812-6043-4346-9DCF-F6D1C753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15EDF07-2265-1047-B234-4803786F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339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D89F979-5DD7-E141-8938-B8E928730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141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3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8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1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3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8F4FABF-DBF9-494A-8A6E-61B5B318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584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9 w 762481"/>
                  <a:gd name="connsiteY9" fmla="*/ 253490 h 253490"/>
                  <a:gd name="connsiteX10" fmla="*/ 255854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9" y="253490"/>
                    </a:lnTo>
                    <a:lnTo>
                      <a:pt x="255854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4420E9D-02EF-EE42-A129-B8C93ADF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852" y="6181127"/>
                <a:ext cx="634139" cy="253490"/>
              </a:xfrm>
              <a:custGeom>
                <a:avLst/>
                <a:gdLst>
                  <a:gd name="connsiteX0" fmla="*/ 0 w 634139"/>
                  <a:gd name="connsiteY0" fmla="*/ 0 h 253490"/>
                  <a:gd name="connsiteX1" fmla="*/ 127070 w 634139"/>
                  <a:gd name="connsiteY1" fmla="*/ 0 h 253490"/>
                  <a:gd name="connsiteX2" fmla="*/ 369612 w 634139"/>
                  <a:gd name="connsiteY2" fmla="*/ 242443 h 253490"/>
                  <a:gd name="connsiteX3" fmla="*/ 380362 w 634139"/>
                  <a:gd name="connsiteY3" fmla="*/ 253310 h 253490"/>
                  <a:gd name="connsiteX4" fmla="*/ 380362 w 634139"/>
                  <a:gd name="connsiteY4" fmla="*/ 362 h 253490"/>
                  <a:gd name="connsiteX5" fmla="*/ 380362 w 634139"/>
                  <a:gd name="connsiteY5" fmla="*/ 0 h 253490"/>
                  <a:gd name="connsiteX6" fmla="*/ 380725 w 634139"/>
                  <a:gd name="connsiteY6" fmla="*/ 0 h 253490"/>
                  <a:gd name="connsiteX7" fmla="*/ 634139 w 634139"/>
                  <a:gd name="connsiteY7" fmla="*/ 0 h 253490"/>
                  <a:gd name="connsiteX8" fmla="*/ 380544 w 634139"/>
                  <a:gd name="connsiteY8" fmla="*/ 253490 h 253490"/>
                  <a:gd name="connsiteX9" fmla="*/ 126888 w 634139"/>
                  <a:gd name="connsiteY9" fmla="*/ 253490 h 253490"/>
                  <a:gd name="connsiteX10" fmla="*/ 0 w 634139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9" h="253490">
                    <a:moveTo>
                      <a:pt x="0" y="0"/>
                    </a:moveTo>
                    <a:lnTo>
                      <a:pt x="127070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9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33A0083-28B6-E543-8164-6523936D7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4190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17EBB98-634D-CB40-88C1-FC2ABF29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991" y="6181127"/>
                <a:ext cx="2284100" cy="253490"/>
              </a:xfrm>
              <a:custGeom>
                <a:avLst/>
                <a:gdLst>
                  <a:gd name="connsiteX0" fmla="*/ 1776870 w 2284100"/>
                  <a:gd name="connsiteY0" fmla="*/ 0 h 253490"/>
                  <a:gd name="connsiteX1" fmla="*/ 1777232 w 2284100"/>
                  <a:gd name="connsiteY1" fmla="*/ 0 h 253490"/>
                  <a:gd name="connsiteX2" fmla="*/ 2030483 w 2284100"/>
                  <a:gd name="connsiteY2" fmla="*/ 0 h 253490"/>
                  <a:gd name="connsiteX3" fmla="*/ 2273105 w 2284100"/>
                  <a:gd name="connsiteY3" fmla="*/ 242487 h 253490"/>
                  <a:gd name="connsiteX4" fmla="*/ 2284100 w 2284100"/>
                  <a:gd name="connsiteY4" fmla="*/ 253490 h 253490"/>
                  <a:gd name="connsiteX5" fmla="*/ 2030618 w 2284100"/>
                  <a:gd name="connsiteY5" fmla="*/ 253490 h 253490"/>
                  <a:gd name="connsiteX6" fmla="*/ 2030483 w 2284100"/>
                  <a:gd name="connsiteY6" fmla="*/ 253356 h 253490"/>
                  <a:gd name="connsiteX7" fmla="*/ 2030483 w 2284100"/>
                  <a:gd name="connsiteY7" fmla="*/ 363 h 253490"/>
                  <a:gd name="connsiteX8" fmla="*/ 1778923 w 2284100"/>
                  <a:gd name="connsiteY8" fmla="*/ 251545 h 253490"/>
                  <a:gd name="connsiteX9" fmla="*/ 1776978 w 2284100"/>
                  <a:gd name="connsiteY9" fmla="*/ 253490 h 253490"/>
                  <a:gd name="connsiteX10" fmla="*/ 1523648 w 2284100"/>
                  <a:gd name="connsiteY10" fmla="*/ 253490 h 253490"/>
                  <a:gd name="connsiteX11" fmla="*/ 1652238 w 2284100"/>
                  <a:gd name="connsiteY11" fmla="*/ 124867 h 253490"/>
                  <a:gd name="connsiteX12" fmla="*/ 253505 w 2284100"/>
                  <a:gd name="connsiteY12" fmla="*/ 0 h 253490"/>
                  <a:gd name="connsiteX13" fmla="*/ 507238 w 2284100"/>
                  <a:gd name="connsiteY13" fmla="*/ 0 h 253490"/>
                  <a:gd name="connsiteX14" fmla="*/ 749377 w 2284100"/>
                  <a:gd name="connsiteY14" fmla="*/ 242487 h 253490"/>
                  <a:gd name="connsiteX15" fmla="*/ 760391 w 2284100"/>
                  <a:gd name="connsiteY15" fmla="*/ 253490 h 253490"/>
                  <a:gd name="connsiteX16" fmla="*/ 507010 w 2284100"/>
                  <a:gd name="connsiteY16" fmla="*/ 253490 h 253490"/>
                  <a:gd name="connsiteX17" fmla="*/ 506876 w 2284100"/>
                  <a:gd name="connsiteY17" fmla="*/ 253356 h 253490"/>
                  <a:gd name="connsiteX18" fmla="*/ 506876 w 2284100"/>
                  <a:gd name="connsiteY18" fmla="*/ 363 h 253490"/>
                  <a:gd name="connsiteX19" fmla="*/ 255316 w 2284100"/>
                  <a:gd name="connsiteY19" fmla="*/ 251545 h 253490"/>
                  <a:gd name="connsiteX20" fmla="*/ 253372 w 2284100"/>
                  <a:gd name="connsiteY20" fmla="*/ 253490 h 253490"/>
                  <a:gd name="connsiteX21" fmla="*/ 0 w 2284100"/>
                  <a:gd name="connsiteY21" fmla="*/ 253490 h 253490"/>
                  <a:gd name="connsiteX22" fmla="*/ 128631 w 2284100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100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100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8" y="253490"/>
                    </a:lnTo>
                    <a:lnTo>
                      <a:pt x="1523648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1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D3F3FA6-F553-564E-B697-93ABC213D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67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840C6CF-E0FA-C247-AB22-4E2AEFF9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227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5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5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6DC75E3-FE1B-2341-81BC-D4692A51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7273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0D1A1D5-4B60-4D44-9991-F121CF93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3075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2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7 w 2284099"/>
                  <a:gd name="connsiteY5" fmla="*/ 253490 h 253490"/>
                  <a:gd name="connsiteX6" fmla="*/ 2030482 w 2284099"/>
                  <a:gd name="connsiteY6" fmla="*/ 253356 h 253490"/>
                  <a:gd name="connsiteX7" fmla="*/ 2030482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6 w 2284099"/>
                  <a:gd name="connsiteY17" fmla="*/ 253356 h 253490"/>
                  <a:gd name="connsiteX18" fmla="*/ 506876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2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7" y="253490"/>
                    </a:lnTo>
                    <a:lnTo>
                      <a:pt x="2030482" y="253356"/>
                    </a:lnTo>
                    <a:lnTo>
                      <a:pt x="2030482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6" y="253356"/>
                    </a:lnTo>
                    <a:lnTo>
                      <a:pt x="506876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DAFABE7-4CDE-7648-90A7-29945BE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9518" y="6181127"/>
                <a:ext cx="762481" cy="253490"/>
              </a:xfrm>
              <a:custGeom>
                <a:avLst/>
                <a:gdLst>
                  <a:gd name="connsiteX0" fmla="*/ 0 w 762481"/>
                  <a:gd name="connsiteY0" fmla="*/ 0 h 253490"/>
                  <a:gd name="connsiteX1" fmla="*/ 128952 w 762481"/>
                  <a:gd name="connsiteY1" fmla="*/ 0 h 253490"/>
                  <a:gd name="connsiteX2" fmla="*/ 255972 w 762481"/>
                  <a:gd name="connsiteY2" fmla="*/ 0 h 253490"/>
                  <a:gd name="connsiteX3" fmla="*/ 498179 w 762481"/>
                  <a:gd name="connsiteY3" fmla="*/ 242443 h 253490"/>
                  <a:gd name="connsiteX4" fmla="*/ 509287 w 762481"/>
                  <a:gd name="connsiteY4" fmla="*/ 253310 h 253490"/>
                  <a:gd name="connsiteX5" fmla="*/ 509287 w 762481"/>
                  <a:gd name="connsiteY5" fmla="*/ 362 h 253490"/>
                  <a:gd name="connsiteX6" fmla="*/ 509287 w 762481"/>
                  <a:gd name="connsiteY6" fmla="*/ 0 h 253490"/>
                  <a:gd name="connsiteX7" fmla="*/ 740627 w 762481"/>
                  <a:gd name="connsiteY7" fmla="*/ 0 h 253490"/>
                  <a:gd name="connsiteX8" fmla="*/ 762481 w 762481"/>
                  <a:gd name="connsiteY8" fmla="*/ 0 h 253490"/>
                  <a:gd name="connsiteX9" fmla="*/ 509468 w 762481"/>
                  <a:gd name="connsiteY9" fmla="*/ 253490 h 253490"/>
                  <a:gd name="connsiteX10" fmla="*/ 255853 w 762481"/>
                  <a:gd name="connsiteY10" fmla="*/ 253490 h 253490"/>
                  <a:gd name="connsiteX11" fmla="*/ 128952 w 762481"/>
                  <a:gd name="connsiteY11" fmla="*/ 126655 h 253490"/>
                  <a:gd name="connsiteX12" fmla="*/ 128952 w 762481"/>
                  <a:gd name="connsiteY12" fmla="*/ 128707 h 253490"/>
                  <a:gd name="connsiteX13" fmla="*/ 115912 w 762481"/>
                  <a:gd name="connsiteY13" fmla="*/ 115788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2481" h="253490">
                    <a:moveTo>
                      <a:pt x="0" y="0"/>
                    </a:moveTo>
                    <a:lnTo>
                      <a:pt x="128952" y="0"/>
                    </a:lnTo>
                    <a:lnTo>
                      <a:pt x="255972" y="0"/>
                    </a:lnTo>
                    <a:lnTo>
                      <a:pt x="498179" y="242443"/>
                    </a:lnTo>
                    <a:lnTo>
                      <a:pt x="509287" y="253310"/>
                    </a:lnTo>
                    <a:lnTo>
                      <a:pt x="509287" y="362"/>
                    </a:lnTo>
                    <a:lnTo>
                      <a:pt x="509287" y="0"/>
                    </a:lnTo>
                    <a:lnTo>
                      <a:pt x="740627" y="0"/>
                    </a:lnTo>
                    <a:lnTo>
                      <a:pt x="762481" y="0"/>
                    </a:lnTo>
                    <a:lnTo>
                      <a:pt x="509468" y="253490"/>
                    </a:lnTo>
                    <a:lnTo>
                      <a:pt x="255853" y="253490"/>
                    </a:lnTo>
                    <a:lnTo>
                      <a:pt x="128952" y="126655"/>
                    </a:lnTo>
                    <a:lnTo>
                      <a:pt x="128952" y="128707"/>
                    </a:lnTo>
                    <a:lnTo>
                      <a:pt x="115912" y="1157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FC1214E-EFE4-1340-A194-19F3B7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786" y="6181127"/>
                <a:ext cx="634138" cy="253490"/>
              </a:xfrm>
              <a:custGeom>
                <a:avLst/>
                <a:gdLst>
                  <a:gd name="connsiteX0" fmla="*/ 0 w 634138"/>
                  <a:gd name="connsiteY0" fmla="*/ 0 h 253490"/>
                  <a:gd name="connsiteX1" fmla="*/ 127069 w 634138"/>
                  <a:gd name="connsiteY1" fmla="*/ 0 h 253490"/>
                  <a:gd name="connsiteX2" fmla="*/ 369612 w 634138"/>
                  <a:gd name="connsiteY2" fmla="*/ 242443 h 253490"/>
                  <a:gd name="connsiteX3" fmla="*/ 380362 w 634138"/>
                  <a:gd name="connsiteY3" fmla="*/ 253310 h 253490"/>
                  <a:gd name="connsiteX4" fmla="*/ 380362 w 634138"/>
                  <a:gd name="connsiteY4" fmla="*/ 362 h 253490"/>
                  <a:gd name="connsiteX5" fmla="*/ 380362 w 634138"/>
                  <a:gd name="connsiteY5" fmla="*/ 0 h 253490"/>
                  <a:gd name="connsiteX6" fmla="*/ 380724 w 634138"/>
                  <a:gd name="connsiteY6" fmla="*/ 0 h 253490"/>
                  <a:gd name="connsiteX7" fmla="*/ 634138 w 634138"/>
                  <a:gd name="connsiteY7" fmla="*/ 0 h 253490"/>
                  <a:gd name="connsiteX8" fmla="*/ 380544 w 634138"/>
                  <a:gd name="connsiteY8" fmla="*/ 253490 h 253490"/>
                  <a:gd name="connsiteX9" fmla="*/ 126888 w 634138"/>
                  <a:gd name="connsiteY9" fmla="*/ 253490 h 253490"/>
                  <a:gd name="connsiteX10" fmla="*/ 0 w 634138"/>
                  <a:gd name="connsiteY10" fmla="*/ 126655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4138" h="253490">
                    <a:moveTo>
                      <a:pt x="0" y="0"/>
                    </a:moveTo>
                    <a:lnTo>
                      <a:pt x="127069" y="0"/>
                    </a:lnTo>
                    <a:lnTo>
                      <a:pt x="369612" y="242443"/>
                    </a:lnTo>
                    <a:lnTo>
                      <a:pt x="380362" y="253310"/>
                    </a:lnTo>
                    <a:lnTo>
                      <a:pt x="380362" y="362"/>
                    </a:lnTo>
                    <a:lnTo>
                      <a:pt x="380362" y="0"/>
                    </a:lnTo>
                    <a:lnTo>
                      <a:pt x="380724" y="0"/>
                    </a:lnTo>
                    <a:lnTo>
                      <a:pt x="634138" y="0"/>
                    </a:lnTo>
                    <a:lnTo>
                      <a:pt x="380544" y="253490"/>
                    </a:lnTo>
                    <a:lnTo>
                      <a:pt x="126888" y="253490"/>
                    </a:lnTo>
                    <a:lnTo>
                      <a:pt x="0" y="1266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4D1D354-77E1-6D42-BA9F-B6DDF66A2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3124" y="6181127"/>
                <a:ext cx="128876" cy="128876"/>
              </a:xfrm>
              <a:custGeom>
                <a:avLst/>
                <a:gdLst>
                  <a:gd name="T0" fmla="*/ 0 w 1067"/>
                  <a:gd name="T1" fmla="*/ 0 h 1067"/>
                  <a:gd name="T2" fmla="*/ 956 w 1067"/>
                  <a:gd name="T3" fmla="*/ 959 h 1067"/>
                  <a:gd name="T4" fmla="*/ 1066 w 1067"/>
                  <a:gd name="T5" fmla="*/ 1066 h 1067"/>
                  <a:gd name="T6" fmla="*/ 1066 w 1067"/>
                  <a:gd name="T7" fmla="*/ 850 h 1067"/>
                  <a:gd name="T8" fmla="*/ 1066 w 1067"/>
                  <a:gd name="T9" fmla="*/ 0 h 1067"/>
                  <a:gd name="T10" fmla="*/ 0 w 1067"/>
                  <a:gd name="T11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7" h="1067">
                    <a:moveTo>
                      <a:pt x="0" y="0"/>
                    </a:moveTo>
                    <a:lnTo>
                      <a:pt x="956" y="959"/>
                    </a:lnTo>
                    <a:lnTo>
                      <a:pt x="1066" y="1066"/>
                    </a:lnTo>
                    <a:lnTo>
                      <a:pt x="1066" y="850"/>
                    </a:lnTo>
                    <a:lnTo>
                      <a:pt x="106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3179D46-2EDB-1D48-B112-E7FE06EFC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8926" y="6181127"/>
                <a:ext cx="2284099" cy="253490"/>
              </a:xfrm>
              <a:custGeom>
                <a:avLst/>
                <a:gdLst>
                  <a:gd name="connsiteX0" fmla="*/ 1776870 w 2284099"/>
                  <a:gd name="connsiteY0" fmla="*/ 0 h 253490"/>
                  <a:gd name="connsiteX1" fmla="*/ 1777232 w 2284099"/>
                  <a:gd name="connsiteY1" fmla="*/ 0 h 253490"/>
                  <a:gd name="connsiteX2" fmla="*/ 2030483 w 2284099"/>
                  <a:gd name="connsiteY2" fmla="*/ 0 h 253490"/>
                  <a:gd name="connsiteX3" fmla="*/ 2273105 w 2284099"/>
                  <a:gd name="connsiteY3" fmla="*/ 242487 h 253490"/>
                  <a:gd name="connsiteX4" fmla="*/ 2284099 w 2284099"/>
                  <a:gd name="connsiteY4" fmla="*/ 253490 h 253490"/>
                  <a:gd name="connsiteX5" fmla="*/ 2030618 w 2284099"/>
                  <a:gd name="connsiteY5" fmla="*/ 253490 h 253490"/>
                  <a:gd name="connsiteX6" fmla="*/ 2030483 w 2284099"/>
                  <a:gd name="connsiteY6" fmla="*/ 253356 h 253490"/>
                  <a:gd name="connsiteX7" fmla="*/ 2030483 w 2284099"/>
                  <a:gd name="connsiteY7" fmla="*/ 363 h 253490"/>
                  <a:gd name="connsiteX8" fmla="*/ 1778923 w 2284099"/>
                  <a:gd name="connsiteY8" fmla="*/ 251545 h 253490"/>
                  <a:gd name="connsiteX9" fmla="*/ 1776977 w 2284099"/>
                  <a:gd name="connsiteY9" fmla="*/ 253490 h 253490"/>
                  <a:gd name="connsiteX10" fmla="*/ 1523647 w 2284099"/>
                  <a:gd name="connsiteY10" fmla="*/ 253490 h 253490"/>
                  <a:gd name="connsiteX11" fmla="*/ 1652238 w 2284099"/>
                  <a:gd name="connsiteY11" fmla="*/ 124867 h 253490"/>
                  <a:gd name="connsiteX12" fmla="*/ 253505 w 2284099"/>
                  <a:gd name="connsiteY12" fmla="*/ 0 h 253490"/>
                  <a:gd name="connsiteX13" fmla="*/ 507238 w 2284099"/>
                  <a:gd name="connsiteY13" fmla="*/ 0 h 253490"/>
                  <a:gd name="connsiteX14" fmla="*/ 749377 w 2284099"/>
                  <a:gd name="connsiteY14" fmla="*/ 242487 h 253490"/>
                  <a:gd name="connsiteX15" fmla="*/ 760390 w 2284099"/>
                  <a:gd name="connsiteY15" fmla="*/ 253490 h 253490"/>
                  <a:gd name="connsiteX16" fmla="*/ 507010 w 2284099"/>
                  <a:gd name="connsiteY16" fmla="*/ 253490 h 253490"/>
                  <a:gd name="connsiteX17" fmla="*/ 506875 w 2284099"/>
                  <a:gd name="connsiteY17" fmla="*/ 253356 h 253490"/>
                  <a:gd name="connsiteX18" fmla="*/ 506875 w 2284099"/>
                  <a:gd name="connsiteY18" fmla="*/ 363 h 253490"/>
                  <a:gd name="connsiteX19" fmla="*/ 255316 w 2284099"/>
                  <a:gd name="connsiteY19" fmla="*/ 251545 h 253490"/>
                  <a:gd name="connsiteX20" fmla="*/ 253372 w 2284099"/>
                  <a:gd name="connsiteY20" fmla="*/ 253490 h 253490"/>
                  <a:gd name="connsiteX21" fmla="*/ 0 w 2284099"/>
                  <a:gd name="connsiteY21" fmla="*/ 253490 h 253490"/>
                  <a:gd name="connsiteX22" fmla="*/ 128631 w 2284099"/>
                  <a:gd name="connsiteY22" fmla="*/ 124867 h 2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4099" h="253490">
                    <a:moveTo>
                      <a:pt x="1776870" y="0"/>
                    </a:moveTo>
                    <a:lnTo>
                      <a:pt x="1777232" y="0"/>
                    </a:lnTo>
                    <a:lnTo>
                      <a:pt x="2030483" y="0"/>
                    </a:lnTo>
                    <a:lnTo>
                      <a:pt x="2273105" y="242487"/>
                    </a:lnTo>
                    <a:lnTo>
                      <a:pt x="2284099" y="253490"/>
                    </a:lnTo>
                    <a:lnTo>
                      <a:pt x="2030618" y="253490"/>
                    </a:lnTo>
                    <a:lnTo>
                      <a:pt x="2030483" y="253356"/>
                    </a:lnTo>
                    <a:lnTo>
                      <a:pt x="2030483" y="363"/>
                    </a:lnTo>
                    <a:lnTo>
                      <a:pt x="1778923" y="251545"/>
                    </a:lnTo>
                    <a:lnTo>
                      <a:pt x="1776977" y="253490"/>
                    </a:lnTo>
                    <a:lnTo>
                      <a:pt x="1523647" y="253490"/>
                    </a:lnTo>
                    <a:lnTo>
                      <a:pt x="1652238" y="124867"/>
                    </a:lnTo>
                    <a:close/>
                    <a:moveTo>
                      <a:pt x="253505" y="0"/>
                    </a:moveTo>
                    <a:lnTo>
                      <a:pt x="507238" y="0"/>
                    </a:lnTo>
                    <a:lnTo>
                      <a:pt x="749377" y="242487"/>
                    </a:lnTo>
                    <a:lnTo>
                      <a:pt x="760390" y="253490"/>
                    </a:lnTo>
                    <a:lnTo>
                      <a:pt x="507010" y="253490"/>
                    </a:lnTo>
                    <a:lnTo>
                      <a:pt x="506875" y="253356"/>
                    </a:lnTo>
                    <a:lnTo>
                      <a:pt x="506875" y="363"/>
                    </a:lnTo>
                    <a:lnTo>
                      <a:pt x="255316" y="251545"/>
                    </a:lnTo>
                    <a:lnTo>
                      <a:pt x="253372" y="253490"/>
                    </a:lnTo>
                    <a:lnTo>
                      <a:pt x="0" y="253490"/>
                    </a:lnTo>
                    <a:lnTo>
                      <a:pt x="128631" y="1248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tham Medium" pitchFamily="2" charset="0"/>
                  <a:ea typeface="Verdana" panose="020B0604030504040204" pitchFamily="34" charset="0"/>
                  <a:cs typeface="Gotham Medium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4F2A635-98BE-C243-9EB0-DC16562E1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96" y="5929172"/>
              <a:ext cx="479553" cy="159419"/>
            </a:xfrm>
            <a:custGeom>
              <a:avLst/>
              <a:gdLst>
                <a:gd name="connsiteX0" fmla="*/ 0 w 762482"/>
                <a:gd name="connsiteY0" fmla="*/ 0 h 253490"/>
                <a:gd name="connsiteX1" fmla="*/ 128952 w 762482"/>
                <a:gd name="connsiteY1" fmla="*/ 0 h 253490"/>
                <a:gd name="connsiteX2" fmla="*/ 255972 w 762482"/>
                <a:gd name="connsiteY2" fmla="*/ 0 h 253490"/>
                <a:gd name="connsiteX3" fmla="*/ 498179 w 762482"/>
                <a:gd name="connsiteY3" fmla="*/ 242443 h 253490"/>
                <a:gd name="connsiteX4" fmla="*/ 509287 w 762482"/>
                <a:gd name="connsiteY4" fmla="*/ 253310 h 253490"/>
                <a:gd name="connsiteX5" fmla="*/ 509287 w 762482"/>
                <a:gd name="connsiteY5" fmla="*/ 362 h 253490"/>
                <a:gd name="connsiteX6" fmla="*/ 509287 w 762482"/>
                <a:gd name="connsiteY6" fmla="*/ 0 h 253490"/>
                <a:gd name="connsiteX7" fmla="*/ 740627 w 762482"/>
                <a:gd name="connsiteY7" fmla="*/ 0 h 253490"/>
                <a:gd name="connsiteX8" fmla="*/ 762482 w 762482"/>
                <a:gd name="connsiteY8" fmla="*/ 0 h 253490"/>
                <a:gd name="connsiteX9" fmla="*/ 509468 w 762482"/>
                <a:gd name="connsiteY9" fmla="*/ 253490 h 253490"/>
                <a:gd name="connsiteX10" fmla="*/ 255854 w 762482"/>
                <a:gd name="connsiteY10" fmla="*/ 253490 h 253490"/>
                <a:gd name="connsiteX11" fmla="*/ 128952 w 762482"/>
                <a:gd name="connsiteY11" fmla="*/ 126655 h 253490"/>
                <a:gd name="connsiteX12" fmla="*/ 128952 w 762482"/>
                <a:gd name="connsiteY12" fmla="*/ 128707 h 253490"/>
                <a:gd name="connsiteX13" fmla="*/ 115912 w 762482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2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2" y="0"/>
                  </a:lnTo>
                  <a:lnTo>
                    <a:pt x="509468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CBAEAA3-CBD1-DE46-A9E1-49C4865B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6898" y="5929172"/>
              <a:ext cx="398833" cy="159419"/>
            </a:xfrm>
            <a:custGeom>
              <a:avLst/>
              <a:gdLst>
                <a:gd name="connsiteX0" fmla="*/ 0 w 634138"/>
                <a:gd name="connsiteY0" fmla="*/ 0 h 253490"/>
                <a:gd name="connsiteX1" fmla="*/ 127069 w 634138"/>
                <a:gd name="connsiteY1" fmla="*/ 0 h 253490"/>
                <a:gd name="connsiteX2" fmla="*/ 369612 w 634138"/>
                <a:gd name="connsiteY2" fmla="*/ 242443 h 253490"/>
                <a:gd name="connsiteX3" fmla="*/ 380362 w 634138"/>
                <a:gd name="connsiteY3" fmla="*/ 253310 h 253490"/>
                <a:gd name="connsiteX4" fmla="*/ 380362 w 634138"/>
                <a:gd name="connsiteY4" fmla="*/ 362 h 253490"/>
                <a:gd name="connsiteX5" fmla="*/ 380362 w 634138"/>
                <a:gd name="connsiteY5" fmla="*/ 0 h 253490"/>
                <a:gd name="connsiteX6" fmla="*/ 380725 w 634138"/>
                <a:gd name="connsiteY6" fmla="*/ 0 h 253490"/>
                <a:gd name="connsiteX7" fmla="*/ 634138 w 634138"/>
                <a:gd name="connsiteY7" fmla="*/ 0 h 253490"/>
                <a:gd name="connsiteX8" fmla="*/ 380544 w 634138"/>
                <a:gd name="connsiteY8" fmla="*/ 253490 h 253490"/>
                <a:gd name="connsiteX9" fmla="*/ 126888 w 634138"/>
                <a:gd name="connsiteY9" fmla="*/ 253490 h 253490"/>
                <a:gd name="connsiteX10" fmla="*/ 0 w 634138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8" h="253490">
                  <a:moveTo>
                    <a:pt x="0" y="0"/>
                  </a:moveTo>
                  <a:lnTo>
                    <a:pt x="127069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8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15E9FB-19BE-404C-B16C-D4F0ECD30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349" y="5929172"/>
              <a:ext cx="81055" cy="81050"/>
            </a:xfrm>
            <a:custGeom>
              <a:avLst/>
              <a:gdLst>
                <a:gd name="T0" fmla="*/ 0 w 1067"/>
                <a:gd name="T1" fmla="*/ 0 h 1067"/>
                <a:gd name="T2" fmla="*/ 956 w 1067"/>
                <a:gd name="T3" fmla="*/ 959 h 1067"/>
                <a:gd name="T4" fmla="*/ 1066 w 1067"/>
                <a:gd name="T5" fmla="*/ 1066 h 1067"/>
                <a:gd name="T6" fmla="*/ 1066 w 1067"/>
                <a:gd name="T7" fmla="*/ 850 h 1067"/>
                <a:gd name="T8" fmla="*/ 1066 w 1067"/>
                <a:gd name="T9" fmla="*/ 0 h 1067"/>
                <a:gd name="T10" fmla="*/ 0 w 1067"/>
                <a:gd name="T11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7" h="1067">
                  <a:moveTo>
                    <a:pt x="0" y="0"/>
                  </a:moveTo>
                  <a:lnTo>
                    <a:pt x="956" y="959"/>
                  </a:lnTo>
                  <a:lnTo>
                    <a:pt x="1066" y="1066"/>
                  </a:lnTo>
                  <a:lnTo>
                    <a:pt x="1066" y="850"/>
                  </a:lnTo>
                  <a:lnTo>
                    <a:pt x="106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1137FDF-87E1-E34F-AADE-2B610DAC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32" y="5929172"/>
              <a:ext cx="1436555" cy="159419"/>
            </a:xfrm>
            <a:custGeom>
              <a:avLst/>
              <a:gdLst>
                <a:gd name="connsiteX0" fmla="*/ 1776870 w 2284099"/>
                <a:gd name="connsiteY0" fmla="*/ 0 h 253490"/>
                <a:gd name="connsiteX1" fmla="*/ 1777233 w 2284099"/>
                <a:gd name="connsiteY1" fmla="*/ 0 h 253490"/>
                <a:gd name="connsiteX2" fmla="*/ 2030483 w 2284099"/>
                <a:gd name="connsiteY2" fmla="*/ 0 h 253490"/>
                <a:gd name="connsiteX3" fmla="*/ 2273105 w 2284099"/>
                <a:gd name="connsiteY3" fmla="*/ 242487 h 253490"/>
                <a:gd name="connsiteX4" fmla="*/ 2284099 w 2284099"/>
                <a:gd name="connsiteY4" fmla="*/ 253490 h 253490"/>
                <a:gd name="connsiteX5" fmla="*/ 2030617 w 2284099"/>
                <a:gd name="connsiteY5" fmla="*/ 253490 h 253490"/>
                <a:gd name="connsiteX6" fmla="*/ 2030483 w 2284099"/>
                <a:gd name="connsiteY6" fmla="*/ 253356 h 253490"/>
                <a:gd name="connsiteX7" fmla="*/ 2030483 w 2284099"/>
                <a:gd name="connsiteY7" fmla="*/ 363 h 253490"/>
                <a:gd name="connsiteX8" fmla="*/ 1778923 w 2284099"/>
                <a:gd name="connsiteY8" fmla="*/ 251545 h 253490"/>
                <a:gd name="connsiteX9" fmla="*/ 1776978 w 2284099"/>
                <a:gd name="connsiteY9" fmla="*/ 253490 h 253490"/>
                <a:gd name="connsiteX10" fmla="*/ 1523647 w 2284099"/>
                <a:gd name="connsiteY10" fmla="*/ 253490 h 253490"/>
                <a:gd name="connsiteX11" fmla="*/ 1652238 w 2284099"/>
                <a:gd name="connsiteY11" fmla="*/ 124867 h 253490"/>
                <a:gd name="connsiteX12" fmla="*/ 253505 w 2284099"/>
                <a:gd name="connsiteY12" fmla="*/ 0 h 253490"/>
                <a:gd name="connsiteX13" fmla="*/ 507238 w 2284099"/>
                <a:gd name="connsiteY13" fmla="*/ 0 h 253490"/>
                <a:gd name="connsiteX14" fmla="*/ 749377 w 2284099"/>
                <a:gd name="connsiteY14" fmla="*/ 242487 h 253490"/>
                <a:gd name="connsiteX15" fmla="*/ 760391 w 2284099"/>
                <a:gd name="connsiteY15" fmla="*/ 253490 h 253490"/>
                <a:gd name="connsiteX16" fmla="*/ 507010 w 2284099"/>
                <a:gd name="connsiteY16" fmla="*/ 253490 h 253490"/>
                <a:gd name="connsiteX17" fmla="*/ 506876 w 2284099"/>
                <a:gd name="connsiteY17" fmla="*/ 253356 h 253490"/>
                <a:gd name="connsiteX18" fmla="*/ 506876 w 2284099"/>
                <a:gd name="connsiteY18" fmla="*/ 363 h 253490"/>
                <a:gd name="connsiteX19" fmla="*/ 255316 w 2284099"/>
                <a:gd name="connsiteY19" fmla="*/ 251545 h 253490"/>
                <a:gd name="connsiteX20" fmla="*/ 253372 w 2284099"/>
                <a:gd name="connsiteY20" fmla="*/ 253490 h 253490"/>
                <a:gd name="connsiteX21" fmla="*/ 0 w 2284099"/>
                <a:gd name="connsiteY21" fmla="*/ 253490 h 253490"/>
                <a:gd name="connsiteX22" fmla="*/ 128631 w 2284099"/>
                <a:gd name="connsiteY22" fmla="*/ 124867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84099" h="253490">
                  <a:moveTo>
                    <a:pt x="1776870" y="0"/>
                  </a:moveTo>
                  <a:lnTo>
                    <a:pt x="1777233" y="0"/>
                  </a:lnTo>
                  <a:lnTo>
                    <a:pt x="2030483" y="0"/>
                  </a:lnTo>
                  <a:lnTo>
                    <a:pt x="2273105" y="242487"/>
                  </a:lnTo>
                  <a:lnTo>
                    <a:pt x="2284099" y="253490"/>
                  </a:lnTo>
                  <a:lnTo>
                    <a:pt x="2030617" y="253490"/>
                  </a:lnTo>
                  <a:lnTo>
                    <a:pt x="2030483" y="253356"/>
                  </a:lnTo>
                  <a:lnTo>
                    <a:pt x="2030483" y="363"/>
                  </a:lnTo>
                  <a:lnTo>
                    <a:pt x="1778923" y="251545"/>
                  </a:lnTo>
                  <a:lnTo>
                    <a:pt x="1776978" y="253490"/>
                  </a:lnTo>
                  <a:lnTo>
                    <a:pt x="1523647" y="253490"/>
                  </a:lnTo>
                  <a:lnTo>
                    <a:pt x="1652238" y="124867"/>
                  </a:lnTo>
                  <a:close/>
                  <a:moveTo>
                    <a:pt x="253505" y="0"/>
                  </a:moveTo>
                  <a:lnTo>
                    <a:pt x="507238" y="0"/>
                  </a:lnTo>
                  <a:lnTo>
                    <a:pt x="749377" y="242487"/>
                  </a:lnTo>
                  <a:lnTo>
                    <a:pt x="760391" y="253490"/>
                  </a:lnTo>
                  <a:lnTo>
                    <a:pt x="507010" y="253490"/>
                  </a:lnTo>
                  <a:lnTo>
                    <a:pt x="506876" y="253356"/>
                  </a:lnTo>
                  <a:lnTo>
                    <a:pt x="506876" y="363"/>
                  </a:lnTo>
                  <a:lnTo>
                    <a:pt x="255316" y="251545"/>
                  </a:lnTo>
                  <a:lnTo>
                    <a:pt x="253372" y="253490"/>
                  </a:lnTo>
                  <a:lnTo>
                    <a:pt x="0" y="253490"/>
                  </a:lnTo>
                  <a:lnTo>
                    <a:pt x="128631" y="1248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203469-E37D-D841-B54D-D2C66E9F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6505" y="5929172"/>
              <a:ext cx="479553" cy="159419"/>
            </a:xfrm>
            <a:custGeom>
              <a:avLst/>
              <a:gdLst>
                <a:gd name="connsiteX0" fmla="*/ 0 w 762481"/>
                <a:gd name="connsiteY0" fmla="*/ 0 h 253490"/>
                <a:gd name="connsiteX1" fmla="*/ 128952 w 762481"/>
                <a:gd name="connsiteY1" fmla="*/ 0 h 253490"/>
                <a:gd name="connsiteX2" fmla="*/ 255972 w 762481"/>
                <a:gd name="connsiteY2" fmla="*/ 0 h 253490"/>
                <a:gd name="connsiteX3" fmla="*/ 498179 w 762481"/>
                <a:gd name="connsiteY3" fmla="*/ 242443 h 253490"/>
                <a:gd name="connsiteX4" fmla="*/ 509287 w 762481"/>
                <a:gd name="connsiteY4" fmla="*/ 253310 h 253490"/>
                <a:gd name="connsiteX5" fmla="*/ 509287 w 762481"/>
                <a:gd name="connsiteY5" fmla="*/ 362 h 253490"/>
                <a:gd name="connsiteX6" fmla="*/ 509287 w 762481"/>
                <a:gd name="connsiteY6" fmla="*/ 0 h 253490"/>
                <a:gd name="connsiteX7" fmla="*/ 740627 w 762481"/>
                <a:gd name="connsiteY7" fmla="*/ 0 h 253490"/>
                <a:gd name="connsiteX8" fmla="*/ 762481 w 762481"/>
                <a:gd name="connsiteY8" fmla="*/ 0 h 253490"/>
                <a:gd name="connsiteX9" fmla="*/ 509469 w 762481"/>
                <a:gd name="connsiteY9" fmla="*/ 253490 h 253490"/>
                <a:gd name="connsiteX10" fmla="*/ 255854 w 762481"/>
                <a:gd name="connsiteY10" fmla="*/ 253490 h 253490"/>
                <a:gd name="connsiteX11" fmla="*/ 128952 w 762481"/>
                <a:gd name="connsiteY11" fmla="*/ 126655 h 253490"/>
                <a:gd name="connsiteX12" fmla="*/ 128952 w 762481"/>
                <a:gd name="connsiteY12" fmla="*/ 128707 h 253490"/>
                <a:gd name="connsiteX13" fmla="*/ 115912 w 762481"/>
                <a:gd name="connsiteY13" fmla="*/ 115788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481" h="253490">
                  <a:moveTo>
                    <a:pt x="0" y="0"/>
                  </a:moveTo>
                  <a:lnTo>
                    <a:pt x="128952" y="0"/>
                  </a:lnTo>
                  <a:lnTo>
                    <a:pt x="255972" y="0"/>
                  </a:lnTo>
                  <a:lnTo>
                    <a:pt x="498179" y="242443"/>
                  </a:lnTo>
                  <a:lnTo>
                    <a:pt x="509287" y="253310"/>
                  </a:lnTo>
                  <a:lnTo>
                    <a:pt x="509287" y="362"/>
                  </a:lnTo>
                  <a:lnTo>
                    <a:pt x="509287" y="0"/>
                  </a:lnTo>
                  <a:lnTo>
                    <a:pt x="740627" y="0"/>
                  </a:lnTo>
                  <a:lnTo>
                    <a:pt x="762481" y="0"/>
                  </a:lnTo>
                  <a:lnTo>
                    <a:pt x="509469" y="253490"/>
                  </a:lnTo>
                  <a:lnTo>
                    <a:pt x="255854" y="253490"/>
                  </a:lnTo>
                  <a:lnTo>
                    <a:pt x="128952" y="126655"/>
                  </a:lnTo>
                  <a:lnTo>
                    <a:pt x="128952" y="128707"/>
                  </a:lnTo>
                  <a:lnTo>
                    <a:pt x="115912" y="1157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1BCD951-607F-134C-A50F-5E1066AD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547" y="5929172"/>
              <a:ext cx="398834" cy="159419"/>
            </a:xfrm>
            <a:custGeom>
              <a:avLst/>
              <a:gdLst>
                <a:gd name="connsiteX0" fmla="*/ 0 w 634139"/>
                <a:gd name="connsiteY0" fmla="*/ 0 h 253490"/>
                <a:gd name="connsiteX1" fmla="*/ 127070 w 634139"/>
                <a:gd name="connsiteY1" fmla="*/ 0 h 253490"/>
                <a:gd name="connsiteX2" fmla="*/ 369612 w 634139"/>
                <a:gd name="connsiteY2" fmla="*/ 242443 h 253490"/>
                <a:gd name="connsiteX3" fmla="*/ 380362 w 634139"/>
                <a:gd name="connsiteY3" fmla="*/ 253310 h 253490"/>
                <a:gd name="connsiteX4" fmla="*/ 380362 w 634139"/>
                <a:gd name="connsiteY4" fmla="*/ 362 h 253490"/>
                <a:gd name="connsiteX5" fmla="*/ 380362 w 634139"/>
                <a:gd name="connsiteY5" fmla="*/ 0 h 253490"/>
                <a:gd name="connsiteX6" fmla="*/ 380725 w 634139"/>
                <a:gd name="connsiteY6" fmla="*/ 0 h 253490"/>
                <a:gd name="connsiteX7" fmla="*/ 634139 w 634139"/>
                <a:gd name="connsiteY7" fmla="*/ 0 h 253490"/>
                <a:gd name="connsiteX8" fmla="*/ 380544 w 634139"/>
                <a:gd name="connsiteY8" fmla="*/ 253490 h 253490"/>
                <a:gd name="connsiteX9" fmla="*/ 126888 w 634139"/>
                <a:gd name="connsiteY9" fmla="*/ 253490 h 253490"/>
                <a:gd name="connsiteX10" fmla="*/ 0 w 634139"/>
                <a:gd name="connsiteY10" fmla="*/ 126655 h 25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139" h="253490">
                  <a:moveTo>
                    <a:pt x="0" y="0"/>
                  </a:moveTo>
                  <a:lnTo>
                    <a:pt x="127070" y="0"/>
                  </a:lnTo>
                  <a:lnTo>
                    <a:pt x="369612" y="242443"/>
                  </a:lnTo>
                  <a:lnTo>
                    <a:pt x="380362" y="253310"/>
                  </a:lnTo>
                  <a:lnTo>
                    <a:pt x="380362" y="362"/>
                  </a:lnTo>
                  <a:lnTo>
                    <a:pt x="380362" y="0"/>
                  </a:lnTo>
                  <a:lnTo>
                    <a:pt x="380725" y="0"/>
                  </a:lnTo>
                  <a:lnTo>
                    <a:pt x="634139" y="0"/>
                  </a:lnTo>
                  <a:lnTo>
                    <a:pt x="380544" y="253490"/>
                  </a:lnTo>
                  <a:lnTo>
                    <a:pt x="126888" y="253490"/>
                  </a:lnTo>
                  <a:lnTo>
                    <a:pt x="0" y="12665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itchFamily="2" charset="0"/>
                <a:ea typeface="Verdana" panose="020B0604030504040204" pitchFamily="34" charset="0"/>
                <a:cs typeface="Gotham Medium" pitchFamily="2" charset="0"/>
              </a:endParaRP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7862FAC8-84EA-FE44-AA22-5753E1409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7809"/>
            <a:ext cx="11083636" cy="824948"/>
          </a:xfrm>
        </p:spPr>
        <p:txBody>
          <a:bodyPr anchor="t">
            <a:normAutofit/>
          </a:bodyPr>
          <a:lstStyle>
            <a:lvl1pPr algn="ctr"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331963519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C8C5D46-D529-8A40-8730-A0A90B5263D8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17967-AFB4-AE43-95E5-82B3B41E5B2B}"/>
              </a:ext>
            </a:extLst>
          </p:cNvPr>
          <p:cNvSpPr txBox="1"/>
          <p:nvPr/>
        </p:nvSpPr>
        <p:spPr>
          <a:xfrm>
            <a:off x="14134011" y="143691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B0BE2-FB28-AE41-9A8F-7583E1F675B2}"/>
              </a:ext>
            </a:extLst>
          </p:cNvPr>
          <p:cNvSpPr txBox="1"/>
          <p:nvPr/>
        </p:nvSpPr>
        <p:spPr>
          <a:xfrm>
            <a:off x="13977257" y="26909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42583A-7CD8-4D4E-AAF4-BE21F619A33C}"/>
              </a:ext>
            </a:extLst>
          </p:cNvPr>
          <p:cNvSpPr txBox="1"/>
          <p:nvPr/>
        </p:nvSpPr>
        <p:spPr>
          <a:xfrm>
            <a:off x="11418849" y="-150541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E0996-EC88-DA4B-A212-5408F13DA4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2"/>
          <a:stretch/>
        </p:blipFill>
        <p:spPr>
          <a:xfrm>
            <a:off x="6581869" y="3206364"/>
            <a:ext cx="2668410" cy="93839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65BB1F7-8202-C141-90E0-287EA0B5174D}"/>
              </a:ext>
            </a:extLst>
          </p:cNvPr>
          <p:cNvSpPr txBox="1">
            <a:spLocks/>
          </p:cNvSpPr>
          <p:nvPr/>
        </p:nvSpPr>
        <p:spPr>
          <a:xfrm>
            <a:off x="554182" y="5100836"/>
            <a:ext cx="11083636" cy="974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600" b="0"/>
              <a:t>www.avaya.com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E9037D-97A4-4F44-B4A5-85BBB2079F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786" y="3198219"/>
            <a:ext cx="3298053" cy="94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5170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pprove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B09A6C-A14D-A148-940D-8D9C00528DD4}"/>
              </a:ext>
            </a:extLst>
          </p:cNvPr>
          <p:cNvSpPr/>
          <p:nvPr/>
        </p:nvSpPr>
        <p:spPr>
          <a:xfrm>
            <a:off x="0" y="0"/>
            <a:ext cx="12192000" cy="6400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B85B-140B-6C46-B33A-4F76E48CE556}"/>
              </a:ext>
            </a:extLst>
          </p:cNvPr>
          <p:cNvSpPr txBox="1"/>
          <p:nvPr/>
        </p:nvSpPr>
        <p:spPr>
          <a:xfrm>
            <a:off x="-5109210" y="920115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5420A-50BF-9F47-8817-F9AAE1499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98" y="2058206"/>
            <a:ext cx="832457" cy="832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D468A9-826E-3744-B489-AC325D7D0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22" y="2058205"/>
            <a:ext cx="832457" cy="832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52C05D-397A-2C49-9BBB-B6CB98173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46" y="2058204"/>
            <a:ext cx="832457" cy="832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A2CAA5-C36F-9A43-8B93-0BEDBD3006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770" y="2058203"/>
            <a:ext cx="832457" cy="832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F82D30-192C-A448-8101-AB3D1B057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694" y="2058202"/>
            <a:ext cx="832457" cy="832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A7FD5A-18A4-F04C-BE19-9A9D6F5265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618" y="2058201"/>
            <a:ext cx="832457" cy="832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C473DC-E55B-5A45-A679-3995C8D4D4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544" y="2058201"/>
            <a:ext cx="832457" cy="832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A8FF3-16DA-1844-9FEA-DD16ABFCF4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78" y="3392743"/>
            <a:ext cx="832457" cy="8324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73C7A7-FB1D-2F46-9F46-AF85B1DD7F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503" y="3392745"/>
            <a:ext cx="832457" cy="8324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5FE393-0367-1E40-8BEB-F8823EB32E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427" y="3392744"/>
            <a:ext cx="832457" cy="832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2DAAD-0F21-B147-A8B6-E512DB186D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52" y="3392745"/>
            <a:ext cx="832457" cy="8324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652525-75F4-F545-814A-5666AC0465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275" y="3392743"/>
            <a:ext cx="832457" cy="832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60DF77-88E4-F047-BAC3-3EE61614D0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392743"/>
            <a:ext cx="832457" cy="8324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09773C-EBD4-E944-8345-1989B5E96CA6}"/>
              </a:ext>
            </a:extLst>
          </p:cNvPr>
          <p:cNvSpPr txBox="1"/>
          <p:nvPr/>
        </p:nvSpPr>
        <p:spPr>
          <a:xfrm>
            <a:off x="0" y="0"/>
            <a:ext cx="12192000" cy="11175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Approved icon files to use in your deck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10111A-1E83-DE48-B724-C9DB9EF62B4F}"/>
              </a:ext>
            </a:extLst>
          </p:cNvPr>
          <p:cNvSpPr txBox="1"/>
          <p:nvPr/>
        </p:nvSpPr>
        <p:spPr>
          <a:xfrm>
            <a:off x="0" y="5061154"/>
            <a:ext cx="12192000" cy="11175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icons sparingly. Remember to keep slides simple and to the point.</a:t>
            </a:r>
          </a:p>
        </p:txBody>
      </p:sp>
    </p:spTree>
    <p:extLst>
      <p:ext uri="{BB962C8B-B14F-4D97-AF65-F5344CB8AC3E}">
        <p14:creationId xmlns:p14="http://schemas.microsoft.com/office/powerpoint/2010/main" val="279696740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E353C8-3B6F-2645-AE3D-7ABFF6BEEE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4434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3278AF7-1D60-1D48-B347-9EBD441A8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6367" y="2138125"/>
            <a:ext cx="10806964" cy="168034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z="4000">
                <a:solidFill>
                  <a:schemeClr val="bg1"/>
                </a:solidFill>
              </a:rPr>
              <a:t>Click to edit DIVIDER SLIDE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18AB36-6E7C-4CF5-8933-759CF16E0B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86367" y="3974062"/>
            <a:ext cx="6448778" cy="519591"/>
          </a:xfr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38186699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DFC89-186A-7A4A-8486-6FE960EC1750}"/>
              </a:ext>
            </a:extLst>
          </p:cNvPr>
          <p:cNvSpPr/>
          <p:nvPr/>
        </p:nvSpPr>
        <p:spPr>
          <a:xfrm>
            <a:off x="0" y="0"/>
            <a:ext cx="12192000" cy="6408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CE2E78A-3C19-47B5-BD7C-2959221783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6367" y="2138125"/>
            <a:ext cx="10806964" cy="168034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z="4000">
                <a:solidFill>
                  <a:schemeClr val="bg1"/>
                </a:solidFill>
              </a:rPr>
              <a:t>Click to edit DIVIDER SLIDE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C2DFA6-04D0-4D1D-91BE-F85FFA4295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86367" y="3974062"/>
            <a:ext cx="6448778" cy="519591"/>
          </a:xfr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36209602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7D0EF5-639C-BD4C-84A5-68D92A8363A8}"/>
              </a:ext>
            </a:extLst>
          </p:cNvPr>
          <p:cNvSpPr/>
          <p:nvPr/>
        </p:nvSpPr>
        <p:spPr>
          <a:xfrm>
            <a:off x="0" y="0"/>
            <a:ext cx="12192000" cy="6408615"/>
          </a:xfrm>
          <a:prstGeom prst="rect">
            <a:avLst/>
          </a:prstGeom>
          <a:solidFill>
            <a:srgbClr val="004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DDD5AC-A3A8-4C0D-A3C7-F44F126B7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6367" y="2138125"/>
            <a:ext cx="10806964" cy="168034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z="4000">
                <a:solidFill>
                  <a:schemeClr val="bg1"/>
                </a:solidFill>
              </a:rPr>
              <a:t>Click to edit DIVIDER SLIDE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DC66EC7-ADE0-428B-9E8A-C7F5C8655A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86367" y="3974062"/>
            <a:ext cx="6448778" cy="519591"/>
          </a:xfr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6046615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Main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17093" y="974041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/>
              <a:t>CLICK TO EDITE SUBTITLE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517093" y="376816"/>
            <a:ext cx="11157817" cy="54594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0850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283E5F-2D34-C745-AC34-435F660A4C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7322"/>
            <a:ext cx="11186426" cy="1175436"/>
          </a:xfrm>
        </p:spPr>
        <p:txBody>
          <a:bodyPr>
            <a:normAutofit/>
          </a:bodyPr>
          <a:lstStyle>
            <a:lvl1pPr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slide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39FDF8-6904-8147-B0D9-E432EDEF3137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8FC043-343B-4BF0-8909-965828FD4B0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1322" y="828814"/>
            <a:ext cx="11157817" cy="358843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7421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vi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E353C8-3B6F-2645-AE3D-7ABFF6BEEE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4434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3278AF7-1D60-1D48-B347-9EBD441A8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8497" y="1702092"/>
            <a:ext cx="5029434" cy="335820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z="4000">
                <a:solidFill>
                  <a:schemeClr val="bg1"/>
                </a:solidFill>
              </a:rPr>
              <a:t>Click to edit DIVIDER SLIDE</a:t>
            </a:r>
          </a:p>
        </p:txBody>
      </p:sp>
    </p:spTree>
    <p:extLst>
      <p:ext uri="{BB962C8B-B14F-4D97-AF65-F5344CB8AC3E}">
        <p14:creationId xmlns:p14="http://schemas.microsoft.com/office/powerpoint/2010/main" val="33902358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C8C5D46-D529-8A40-8730-A0A90B5263D8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17967-AFB4-AE43-95E5-82B3B41E5B2B}"/>
              </a:ext>
            </a:extLst>
          </p:cNvPr>
          <p:cNvSpPr txBox="1"/>
          <p:nvPr/>
        </p:nvSpPr>
        <p:spPr>
          <a:xfrm>
            <a:off x="14134011" y="143691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B0BE2-FB28-AE41-9A8F-7583E1F675B2}"/>
              </a:ext>
            </a:extLst>
          </p:cNvPr>
          <p:cNvSpPr txBox="1"/>
          <p:nvPr/>
        </p:nvSpPr>
        <p:spPr>
          <a:xfrm>
            <a:off x="13977257" y="26909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42583A-7CD8-4D4E-AAF4-BE21F619A33C}"/>
              </a:ext>
            </a:extLst>
          </p:cNvPr>
          <p:cNvSpPr txBox="1"/>
          <p:nvPr/>
        </p:nvSpPr>
        <p:spPr>
          <a:xfrm>
            <a:off x="11418849" y="-150541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E0996-EC88-DA4B-A212-5408F13DA4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2"/>
          <a:stretch/>
        </p:blipFill>
        <p:spPr>
          <a:xfrm>
            <a:off x="6581869" y="2190367"/>
            <a:ext cx="2668410" cy="93839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6C4B70-69B4-6C4E-AAA3-CB39BBF25E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530063"/>
            <a:ext cx="11083636" cy="974035"/>
          </a:xfrm>
        </p:spPr>
        <p:txBody>
          <a:bodyPr anchor="ctr">
            <a:normAutofit/>
          </a:bodyPr>
          <a:lstStyle>
            <a:lvl1pPr algn="ctr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Add CTA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65BB1F7-8202-C141-90E0-287EA0B5174D}"/>
              </a:ext>
            </a:extLst>
          </p:cNvPr>
          <p:cNvSpPr txBox="1">
            <a:spLocks/>
          </p:cNvSpPr>
          <p:nvPr/>
        </p:nvSpPr>
        <p:spPr>
          <a:xfrm>
            <a:off x="554182" y="5100836"/>
            <a:ext cx="11083636" cy="974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600" b="0"/>
              <a:t>www.avaya.com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E9037D-97A4-4F44-B4A5-85BBB2079F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786" y="2182222"/>
            <a:ext cx="3298053" cy="94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6026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8C04-A547-41FD-9FD3-8090926A2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F2E2AE-A41A-4BE7-B482-D0943FDA0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877DF-9121-4310-94AC-AE7FE0A39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6CC5-6474-4D73-B9A3-3F31FC4B51E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04F46-D45B-423A-A23C-BB47898B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D81A5-A749-434C-AE5D-2374A2A44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E1E05-B93D-4B72-8467-B36D9E2A5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8764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65E3A0-D5B2-CC41-8CDA-1CA3305FA520}"/>
              </a:ext>
            </a:extLst>
          </p:cNvPr>
          <p:cNvSpPr/>
          <p:nvPr/>
        </p:nvSpPr>
        <p:spPr>
          <a:xfrm>
            <a:off x="0" y="0"/>
            <a:ext cx="12192000" cy="64110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E71D5D7-C41E-814D-856E-C703B01D0C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3" t="43659" r="13651" b="36555"/>
          <a:stretch/>
        </p:blipFill>
        <p:spPr>
          <a:xfrm>
            <a:off x="0" y="0"/>
            <a:ext cx="12192000" cy="3165987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8CF73B0C-8211-404E-B3E9-D809A729A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43953"/>
            <a:ext cx="6813550" cy="408790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GB" sz="5400">
                <a:solidFill>
                  <a:schemeClr val="bg1"/>
                </a:solidFill>
              </a:rPr>
              <a:t>Click to edit TITLE SLIDE</a:t>
            </a:r>
            <a:endParaRPr lang="en-US" sz="5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7058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A6331E3-299C-054E-8955-8503A76704CA}"/>
              </a:ext>
            </a:extLst>
          </p:cNvPr>
          <p:cNvSpPr/>
          <p:nvPr/>
        </p:nvSpPr>
        <p:spPr>
          <a:xfrm>
            <a:off x="0" y="0"/>
            <a:ext cx="12192000" cy="6411074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D438B385-E3F4-504E-8141-850D39886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43953"/>
            <a:ext cx="6813550" cy="408790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GB" sz="5400">
                <a:solidFill>
                  <a:schemeClr val="bg1"/>
                </a:solidFill>
              </a:rPr>
              <a:t>Click to edit TITLE SLIDE</a:t>
            </a:r>
            <a:endParaRPr lang="en-US" sz="540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E9D322-D757-9E42-827A-63D4FE2E4987}"/>
              </a:ext>
            </a:extLst>
          </p:cNvPr>
          <p:cNvGrpSpPr/>
          <p:nvPr/>
        </p:nvGrpSpPr>
        <p:grpSpPr>
          <a:xfrm>
            <a:off x="0" y="0"/>
            <a:ext cx="12192000" cy="3027840"/>
            <a:chOff x="649288" y="2151063"/>
            <a:chExt cx="10080625" cy="2503487"/>
          </a:xfrm>
          <a:solidFill>
            <a:schemeClr val="bg1"/>
          </a:solidFill>
        </p:grpSpPr>
        <p:sp>
          <p:nvSpPr>
            <p:cNvPr id="10" name="Freeform 1">
              <a:extLst>
                <a:ext uri="{FF2B5EF4-FFF2-40B4-BE49-F238E27FC236}">
                  <a16:creationId xmlns:a16="http://schemas.microsoft.com/office/drawing/2014/main" id="{DF641C7A-9A02-0D4F-8BB1-0B82F6516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288" y="2151063"/>
              <a:ext cx="1165225" cy="1465262"/>
            </a:xfrm>
            <a:custGeom>
              <a:avLst/>
              <a:gdLst>
                <a:gd name="T0" fmla="*/ 689 w 3238"/>
                <a:gd name="T1" fmla="*/ 2592 h 4068"/>
                <a:gd name="T2" fmla="*/ 1892 w 3238"/>
                <a:gd name="T3" fmla="*/ 0 h 4068"/>
                <a:gd name="T4" fmla="*/ 689 w 3238"/>
                <a:gd name="T5" fmla="*/ 0 h 4068"/>
                <a:gd name="T6" fmla="*/ 0 w 3238"/>
                <a:gd name="T7" fmla="*/ 1422 h 4068"/>
                <a:gd name="T8" fmla="*/ 0 w 3238"/>
                <a:gd name="T9" fmla="*/ 4067 h 4068"/>
                <a:gd name="T10" fmla="*/ 284 w 3238"/>
                <a:gd name="T11" fmla="*/ 3467 h 4068"/>
                <a:gd name="T12" fmla="*/ 3237 w 3238"/>
                <a:gd name="T13" fmla="*/ 3467 h 4068"/>
                <a:gd name="T14" fmla="*/ 2877 w 3238"/>
                <a:gd name="T15" fmla="*/ 2592 h 4068"/>
                <a:gd name="T16" fmla="*/ 689 w 3238"/>
                <a:gd name="T17" fmla="*/ 2592 h 4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38" h="4068">
                  <a:moveTo>
                    <a:pt x="689" y="2592"/>
                  </a:moveTo>
                  <a:lnTo>
                    <a:pt x="1892" y="0"/>
                  </a:lnTo>
                  <a:lnTo>
                    <a:pt x="689" y="0"/>
                  </a:lnTo>
                  <a:lnTo>
                    <a:pt x="0" y="1422"/>
                  </a:lnTo>
                  <a:lnTo>
                    <a:pt x="0" y="4067"/>
                  </a:lnTo>
                  <a:lnTo>
                    <a:pt x="284" y="3467"/>
                  </a:lnTo>
                  <a:lnTo>
                    <a:pt x="3237" y="3467"/>
                  </a:lnTo>
                  <a:lnTo>
                    <a:pt x="2877" y="2592"/>
                  </a:lnTo>
                  <a:lnTo>
                    <a:pt x="689" y="259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E185B8DE-2261-9D40-A277-EBCFA92D7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225" y="2151063"/>
              <a:ext cx="1216025" cy="1609725"/>
            </a:xfrm>
            <a:custGeom>
              <a:avLst/>
              <a:gdLst>
                <a:gd name="T0" fmla="*/ 0 w 3380"/>
                <a:gd name="T1" fmla="*/ 0 h 4473"/>
                <a:gd name="T2" fmla="*/ 2078 w 3380"/>
                <a:gd name="T3" fmla="*/ 4472 h 4473"/>
                <a:gd name="T4" fmla="*/ 3379 w 3380"/>
                <a:gd name="T5" fmla="*/ 4472 h 4473"/>
                <a:gd name="T6" fmla="*/ 1203 w 3380"/>
                <a:gd name="T7" fmla="*/ 0 h 4473"/>
                <a:gd name="T8" fmla="*/ 0 w 3380"/>
                <a:gd name="T9" fmla="*/ 0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0" h="4473">
                  <a:moveTo>
                    <a:pt x="0" y="0"/>
                  </a:moveTo>
                  <a:lnTo>
                    <a:pt x="2078" y="4472"/>
                  </a:lnTo>
                  <a:lnTo>
                    <a:pt x="3379" y="4472"/>
                  </a:lnTo>
                  <a:lnTo>
                    <a:pt x="1203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B6A58CA9-E9EE-5A4D-AADF-54193E8AD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5100" y="2151063"/>
              <a:ext cx="1893888" cy="1609725"/>
            </a:xfrm>
            <a:custGeom>
              <a:avLst/>
              <a:gdLst>
                <a:gd name="T0" fmla="*/ 4025 w 5262"/>
                <a:gd name="T1" fmla="*/ 0 h 4473"/>
                <a:gd name="T2" fmla="*/ 2636 w 5262"/>
                <a:gd name="T3" fmla="*/ 3062 h 4473"/>
                <a:gd name="T4" fmla="*/ 1236 w 5262"/>
                <a:gd name="T5" fmla="*/ 0 h 4473"/>
                <a:gd name="T6" fmla="*/ 0 w 5262"/>
                <a:gd name="T7" fmla="*/ 0 h 4473"/>
                <a:gd name="T8" fmla="*/ 2177 w 5262"/>
                <a:gd name="T9" fmla="*/ 4472 h 4473"/>
                <a:gd name="T10" fmla="*/ 2231 w 5262"/>
                <a:gd name="T11" fmla="*/ 4472 h 4473"/>
                <a:gd name="T12" fmla="*/ 3030 w 5262"/>
                <a:gd name="T13" fmla="*/ 4472 h 4473"/>
                <a:gd name="T14" fmla="*/ 3085 w 5262"/>
                <a:gd name="T15" fmla="*/ 4472 h 4473"/>
                <a:gd name="T16" fmla="*/ 5261 w 5262"/>
                <a:gd name="T17" fmla="*/ 0 h 4473"/>
                <a:gd name="T18" fmla="*/ 4025 w 5262"/>
                <a:gd name="T19" fmla="*/ 0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62" h="4473">
                  <a:moveTo>
                    <a:pt x="4025" y="0"/>
                  </a:moveTo>
                  <a:lnTo>
                    <a:pt x="2636" y="3062"/>
                  </a:lnTo>
                  <a:lnTo>
                    <a:pt x="1236" y="0"/>
                  </a:lnTo>
                  <a:lnTo>
                    <a:pt x="0" y="0"/>
                  </a:lnTo>
                  <a:lnTo>
                    <a:pt x="2177" y="4472"/>
                  </a:lnTo>
                  <a:lnTo>
                    <a:pt x="2231" y="4472"/>
                  </a:lnTo>
                  <a:lnTo>
                    <a:pt x="3030" y="4472"/>
                  </a:lnTo>
                  <a:lnTo>
                    <a:pt x="3085" y="4472"/>
                  </a:lnTo>
                  <a:lnTo>
                    <a:pt x="5261" y="0"/>
                  </a:lnTo>
                  <a:lnTo>
                    <a:pt x="402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CE52F98D-C4AE-1D42-8742-D76EE9E02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7400" y="2151063"/>
              <a:ext cx="1928813" cy="2503487"/>
            </a:xfrm>
            <a:custGeom>
              <a:avLst/>
              <a:gdLst>
                <a:gd name="T0" fmla="*/ 4101 w 5360"/>
                <a:gd name="T1" fmla="*/ 0 h 6956"/>
                <a:gd name="T2" fmla="*/ 2625 w 5360"/>
                <a:gd name="T3" fmla="*/ 3161 h 6956"/>
                <a:gd name="T4" fmla="*/ 1279 w 5360"/>
                <a:gd name="T5" fmla="*/ 0 h 6956"/>
                <a:gd name="T6" fmla="*/ 0 w 5360"/>
                <a:gd name="T7" fmla="*/ 0 h 6956"/>
                <a:gd name="T8" fmla="*/ 1979 w 5360"/>
                <a:gd name="T9" fmla="*/ 4472 h 6956"/>
                <a:gd name="T10" fmla="*/ 700 w 5360"/>
                <a:gd name="T11" fmla="*/ 6955 h 6956"/>
                <a:gd name="T12" fmla="*/ 1946 w 5360"/>
                <a:gd name="T13" fmla="*/ 6955 h 6956"/>
                <a:gd name="T14" fmla="*/ 5359 w 5360"/>
                <a:gd name="T15" fmla="*/ 0 h 6956"/>
                <a:gd name="T16" fmla="*/ 4101 w 5360"/>
                <a:gd name="T17" fmla="*/ 0 h 6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60" h="6956">
                  <a:moveTo>
                    <a:pt x="4101" y="0"/>
                  </a:moveTo>
                  <a:lnTo>
                    <a:pt x="2625" y="3161"/>
                  </a:lnTo>
                  <a:lnTo>
                    <a:pt x="1279" y="0"/>
                  </a:lnTo>
                  <a:lnTo>
                    <a:pt x="0" y="0"/>
                  </a:lnTo>
                  <a:lnTo>
                    <a:pt x="1979" y="4472"/>
                  </a:lnTo>
                  <a:lnTo>
                    <a:pt x="700" y="6955"/>
                  </a:lnTo>
                  <a:lnTo>
                    <a:pt x="1946" y="6955"/>
                  </a:lnTo>
                  <a:lnTo>
                    <a:pt x="5359" y="0"/>
                  </a:lnTo>
                  <a:lnTo>
                    <a:pt x="410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C43F440-CD35-7D42-9DC6-FC8BB10E3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29875" y="2151063"/>
              <a:ext cx="300038" cy="638175"/>
            </a:xfrm>
            <a:custGeom>
              <a:avLst/>
              <a:gdLst>
                <a:gd name="T0" fmla="*/ 832 w 833"/>
                <a:gd name="T1" fmla="*/ 0 h 1773"/>
                <a:gd name="T2" fmla="*/ 0 w 833"/>
                <a:gd name="T3" fmla="*/ 0 h 1773"/>
                <a:gd name="T4" fmla="*/ 832 w 833"/>
                <a:gd name="T5" fmla="*/ 1772 h 1773"/>
                <a:gd name="T6" fmla="*/ 832 w 833"/>
                <a:gd name="T7" fmla="*/ 0 h 1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3" h="1773">
                  <a:moveTo>
                    <a:pt x="832" y="0"/>
                  </a:moveTo>
                  <a:lnTo>
                    <a:pt x="0" y="0"/>
                  </a:lnTo>
                  <a:lnTo>
                    <a:pt x="832" y="1772"/>
                  </a:lnTo>
                  <a:lnTo>
                    <a:pt x="8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A9EF7B30-4DB1-F843-A162-9EE119017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363" y="2151063"/>
              <a:ext cx="1701800" cy="1609725"/>
            </a:xfrm>
            <a:custGeom>
              <a:avLst/>
              <a:gdLst>
                <a:gd name="T0" fmla="*/ 2188 w 4726"/>
                <a:gd name="T1" fmla="*/ 2592 h 4473"/>
                <a:gd name="T2" fmla="*/ 3380 w 4726"/>
                <a:gd name="T3" fmla="*/ 0 h 4473"/>
                <a:gd name="T4" fmla="*/ 2177 w 4726"/>
                <a:gd name="T5" fmla="*/ 0 h 4473"/>
                <a:gd name="T6" fmla="*/ 0 w 4726"/>
                <a:gd name="T7" fmla="*/ 4472 h 4473"/>
                <a:gd name="T8" fmla="*/ 1302 w 4726"/>
                <a:gd name="T9" fmla="*/ 4472 h 4473"/>
                <a:gd name="T10" fmla="*/ 1772 w 4726"/>
                <a:gd name="T11" fmla="*/ 3467 h 4473"/>
                <a:gd name="T12" fmla="*/ 4725 w 4726"/>
                <a:gd name="T13" fmla="*/ 3467 h 4473"/>
                <a:gd name="T14" fmla="*/ 4375 w 4726"/>
                <a:gd name="T15" fmla="*/ 2592 h 4473"/>
                <a:gd name="T16" fmla="*/ 2188 w 4726"/>
                <a:gd name="T17" fmla="*/ 2592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26" h="4473">
                  <a:moveTo>
                    <a:pt x="2188" y="2592"/>
                  </a:moveTo>
                  <a:lnTo>
                    <a:pt x="3380" y="0"/>
                  </a:lnTo>
                  <a:lnTo>
                    <a:pt x="2177" y="0"/>
                  </a:lnTo>
                  <a:lnTo>
                    <a:pt x="0" y="4472"/>
                  </a:lnTo>
                  <a:lnTo>
                    <a:pt x="1302" y="4472"/>
                  </a:lnTo>
                  <a:lnTo>
                    <a:pt x="1772" y="3467"/>
                  </a:lnTo>
                  <a:lnTo>
                    <a:pt x="4725" y="3467"/>
                  </a:lnTo>
                  <a:lnTo>
                    <a:pt x="4375" y="2592"/>
                  </a:lnTo>
                  <a:lnTo>
                    <a:pt x="2188" y="259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2229BB97-530A-3344-9F18-3A85C5C63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488" y="2151063"/>
              <a:ext cx="1704975" cy="1609725"/>
            </a:xfrm>
            <a:custGeom>
              <a:avLst/>
              <a:gdLst>
                <a:gd name="T0" fmla="*/ 2188 w 4736"/>
                <a:gd name="T1" fmla="*/ 2592 h 4473"/>
                <a:gd name="T2" fmla="*/ 3390 w 4736"/>
                <a:gd name="T3" fmla="*/ 0 h 4473"/>
                <a:gd name="T4" fmla="*/ 2188 w 4736"/>
                <a:gd name="T5" fmla="*/ 0 h 4473"/>
                <a:gd name="T6" fmla="*/ 0 w 4736"/>
                <a:gd name="T7" fmla="*/ 4472 h 4473"/>
                <a:gd name="T8" fmla="*/ 1313 w 4736"/>
                <a:gd name="T9" fmla="*/ 4472 h 4473"/>
                <a:gd name="T10" fmla="*/ 1783 w 4736"/>
                <a:gd name="T11" fmla="*/ 3467 h 4473"/>
                <a:gd name="T12" fmla="*/ 4735 w 4736"/>
                <a:gd name="T13" fmla="*/ 3467 h 4473"/>
                <a:gd name="T14" fmla="*/ 4374 w 4736"/>
                <a:gd name="T15" fmla="*/ 2592 h 4473"/>
                <a:gd name="T16" fmla="*/ 2188 w 4736"/>
                <a:gd name="T17" fmla="*/ 2592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36" h="4473">
                  <a:moveTo>
                    <a:pt x="2188" y="2592"/>
                  </a:moveTo>
                  <a:lnTo>
                    <a:pt x="3390" y="0"/>
                  </a:lnTo>
                  <a:lnTo>
                    <a:pt x="2188" y="0"/>
                  </a:lnTo>
                  <a:lnTo>
                    <a:pt x="0" y="4472"/>
                  </a:lnTo>
                  <a:lnTo>
                    <a:pt x="1313" y="4472"/>
                  </a:lnTo>
                  <a:lnTo>
                    <a:pt x="1783" y="3467"/>
                  </a:lnTo>
                  <a:lnTo>
                    <a:pt x="4735" y="3467"/>
                  </a:lnTo>
                  <a:lnTo>
                    <a:pt x="4374" y="2592"/>
                  </a:lnTo>
                  <a:lnTo>
                    <a:pt x="2188" y="259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6DC51EC4-551D-CB41-97F7-DD1EF7CFE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2175" y="2151063"/>
              <a:ext cx="1217613" cy="1609725"/>
            </a:xfrm>
            <a:custGeom>
              <a:avLst/>
              <a:gdLst>
                <a:gd name="T0" fmla="*/ 0 w 3381"/>
                <a:gd name="T1" fmla="*/ 0 h 4473"/>
                <a:gd name="T2" fmla="*/ 2078 w 3381"/>
                <a:gd name="T3" fmla="*/ 4472 h 4473"/>
                <a:gd name="T4" fmla="*/ 3380 w 3381"/>
                <a:gd name="T5" fmla="*/ 4472 h 4473"/>
                <a:gd name="T6" fmla="*/ 1203 w 3381"/>
                <a:gd name="T7" fmla="*/ 0 h 4473"/>
                <a:gd name="T8" fmla="*/ 0 w 3381"/>
                <a:gd name="T9" fmla="*/ 0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1" h="4473">
                  <a:moveTo>
                    <a:pt x="0" y="0"/>
                  </a:moveTo>
                  <a:lnTo>
                    <a:pt x="2078" y="4472"/>
                  </a:lnTo>
                  <a:lnTo>
                    <a:pt x="3380" y="4472"/>
                  </a:lnTo>
                  <a:lnTo>
                    <a:pt x="1203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F3F9DAD-B49C-3948-9CDC-B50990B5E2E1}"/>
              </a:ext>
            </a:extLst>
          </p:cNvPr>
          <p:cNvSpPr txBox="1"/>
          <p:nvPr/>
        </p:nvSpPr>
        <p:spPr>
          <a:xfrm>
            <a:off x="414867" y="499533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7082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 Yellow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DC7C81C-87FE-C84C-A86F-0BAACB51AE96}"/>
              </a:ext>
            </a:extLst>
          </p:cNvPr>
          <p:cNvSpPr/>
          <p:nvPr/>
        </p:nvSpPr>
        <p:spPr>
          <a:xfrm>
            <a:off x="0" y="-1"/>
            <a:ext cx="12192000" cy="640985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7231C5-FB35-9549-B412-AA6A8BCEB3BC}"/>
              </a:ext>
            </a:extLst>
          </p:cNvPr>
          <p:cNvGrpSpPr/>
          <p:nvPr/>
        </p:nvGrpSpPr>
        <p:grpSpPr>
          <a:xfrm>
            <a:off x="0" y="0"/>
            <a:ext cx="12192000" cy="3027840"/>
            <a:chOff x="649288" y="2151063"/>
            <a:chExt cx="10080625" cy="2503487"/>
          </a:xfrm>
          <a:solidFill>
            <a:schemeClr val="bg1"/>
          </a:solidFill>
        </p:grpSpPr>
        <p:sp>
          <p:nvSpPr>
            <p:cNvPr id="10" name="Freeform 1">
              <a:extLst>
                <a:ext uri="{FF2B5EF4-FFF2-40B4-BE49-F238E27FC236}">
                  <a16:creationId xmlns:a16="http://schemas.microsoft.com/office/drawing/2014/main" id="{8DA484BC-1FB1-B049-8A8A-7F7D279D4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288" y="2151063"/>
              <a:ext cx="1165225" cy="1465262"/>
            </a:xfrm>
            <a:custGeom>
              <a:avLst/>
              <a:gdLst>
                <a:gd name="T0" fmla="*/ 689 w 3238"/>
                <a:gd name="T1" fmla="*/ 2592 h 4068"/>
                <a:gd name="T2" fmla="*/ 1892 w 3238"/>
                <a:gd name="T3" fmla="*/ 0 h 4068"/>
                <a:gd name="T4" fmla="*/ 689 w 3238"/>
                <a:gd name="T5" fmla="*/ 0 h 4068"/>
                <a:gd name="T6" fmla="*/ 0 w 3238"/>
                <a:gd name="T7" fmla="*/ 1422 h 4068"/>
                <a:gd name="T8" fmla="*/ 0 w 3238"/>
                <a:gd name="T9" fmla="*/ 4067 h 4068"/>
                <a:gd name="T10" fmla="*/ 284 w 3238"/>
                <a:gd name="T11" fmla="*/ 3467 h 4068"/>
                <a:gd name="T12" fmla="*/ 3237 w 3238"/>
                <a:gd name="T13" fmla="*/ 3467 h 4068"/>
                <a:gd name="T14" fmla="*/ 2877 w 3238"/>
                <a:gd name="T15" fmla="*/ 2592 h 4068"/>
                <a:gd name="T16" fmla="*/ 689 w 3238"/>
                <a:gd name="T17" fmla="*/ 2592 h 4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38" h="4068">
                  <a:moveTo>
                    <a:pt x="689" y="2592"/>
                  </a:moveTo>
                  <a:lnTo>
                    <a:pt x="1892" y="0"/>
                  </a:lnTo>
                  <a:lnTo>
                    <a:pt x="689" y="0"/>
                  </a:lnTo>
                  <a:lnTo>
                    <a:pt x="0" y="1422"/>
                  </a:lnTo>
                  <a:lnTo>
                    <a:pt x="0" y="4067"/>
                  </a:lnTo>
                  <a:lnTo>
                    <a:pt x="284" y="3467"/>
                  </a:lnTo>
                  <a:lnTo>
                    <a:pt x="3237" y="3467"/>
                  </a:lnTo>
                  <a:lnTo>
                    <a:pt x="2877" y="2592"/>
                  </a:lnTo>
                  <a:lnTo>
                    <a:pt x="689" y="259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E617ED7D-33C0-C548-AAF1-AAAAAFC5B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225" y="2151063"/>
              <a:ext cx="1216025" cy="1609725"/>
            </a:xfrm>
            <a:custGeom>
              <a:avLst/>
              <a:gdLst>
                <a:gd name="T0" fmla="*/ 0 w 3380"/>
                <a:gd name="T1" fmla="*/ 0 h 4473"/>
                <a:gd name="T2" fmla="*/ 2078 w 3380"/>
                <a:gd name="T3" fmla="*/ 4472 h 4473"/>
                <a:gd name="T4" fmla="*/ 3379 w 3380"/>
                <a:gd name="T5" fmla="*/ 4472 h 4473"/>
                <a:gd name="T6" fmla="*/ 1203 w 3380"/>
                <a:gd name="T7" fmla="*/ 0 h 4473"/>
                <a:gd name="T8" fmla="*/ 0 w 3380"/>
                <a:gd name="T9" fmla="*/ 0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0" h="4473">
                  <a:moveTo>
                    <a:pt x="0" y="0"/>
                  </a:moveTo>
                  <a:lnTo>
                    <a:pt x="2078" y="4472"/>
                  </a:lnTo>
                  <a:lnTo>
                    <a:pt x="3379" y="4472"/>
                  </a:lnTo>
                  <a:lnTo>
                    <a:pt x="1203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EEB68777-6783-D646-8529-F233B9478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5100" y="2151063"/>
              <a:ext cx="1893888" cy="1609725"/>
            </a:xfrm>
            <a:custGeom>
              <a:avLst/>
              <a:gdLst>
                <a:gd name="T0" fmla="*/ 4025 w 5262"/>
                <a:gd name="T1" fmla="*/ 0 h 4473"/>
                <a:gd name="T2" fmla="*/ 2636 w 5262"/>
                <a:gd name="T3" fmla="*/ 3062 h 4473"/>
                <a:gd name="T4" fmla="*/ 1236 w 5262"/>
                <a:gd name="T5" fmla="*/ 0 h 4473"/>
                <a:gd name="T6" fmla="*/ 0 w 5262"/>
                <a:gd name="T7" fmla="*/ 0 h 4473"/>
                <a:gd name="T8" fmla="*/ 2177 w 5262"/>
                <a:gd name="T9" fmla="*/ 4472 h 4473"/>
                <a:gd name="T10" fmla="*/ 2231 w 5262"/>
                <a:gd name="T11" fmla="*/ 4472 h 4473"/>
                <a:gd name="T12" fmla="*/ 3030 w 5262"/>
                <a:gd name="T13" fmla="*/ 4472 h 4473"/>
                <a:gd name="T14" fmla="*/ 3085 w 5262"/>
                <a:gd name="T15" fmla="*/ 4472 h 4473"/>
                <a:gd name="T16" fmla="*/ 5261 w 5262"/>
                <a:gd name="T17" fmla="*/ 0 h 4473"/>
                <a:gd name="T18" fmla="*/ 4025 w 5262"/>
                <a:gd name="T19" fmla="*/ 0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62" h="4473">
                  <a:moveTo>
                    <a:pt x="4025" y="0"/>
                  </a:moveTo>
                  <a:lnTo>
                    <a:pt x="2636" y="3062"/>
                  </a:lnTo>
                  <a:lnTo>
                    <a:pt x="1236" y="0"/>
                  </a:lnTo>
                  <a:lnTo>
                    <a:pt x="0" y="0"/>
                  </a:lnTo>
                  <a:lnTo>
                    <a:pt x="2177" y="4472"/>
                  </a:lnTo>
                  <a:lnTo>
                    <a:pt x="2231" y="4472"/>
                  </a:lnTo>
                  <a:lnTo>
                    <a:pt x="3030" y="4472"/>
                  </a:lnTo>
                  <a:lnTo>
                    <a:pt x="3085" y="4472"/>
                  </a:lnTo>
                  <a:lnTo>
                    <a:pt x="5261" y="0"/>
                  </a:lnTo>
                  <a:lnTo>
                    <a:pt x="402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0FF04480-8D41-A740-B64B-ED7A01134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7400" y="2151063"/>
              <a:ext cx="1928813" cy="2503487"/>
            </a:xfrm>
            <a:custGeom>
              <a:avLst/>
              <a:gdLst>
                <a:gd name="T0" fmla="*/ 4101 w 5360"/>
                <a:gd name="T1" fmla="*/ 0 h 6956"/>
                <a:gd name="T2" fmla="*/ 2625 w 5360"/>
                <a:gd name="T3" fmla="*/ 3161 h 6956"/>
                <a:gd name="T4" fmla="*/ 1279 w 5360"/>
                <a:gd name="T5" fmla="*/ 0 h 6956"/>
                <a:gd name="T6" fmla="*/ 0 w 5360"/>
                <a:gd name="T7" fmla="*/ 0 h 6956"/>
                <a:gd name="T8" fmla="*/ 1979 w 5360"/>
                <a:gd name="T9" fmla="*/ 4472 h 6956"/>
                <a:gd name="T10" fmla="*/ 700 w 5360"/>
                <a:gd name="T11" fmla="*/ 6955 h 6956"/>
                <a:gd name="T12" fmla="*/ 1946 w 5360"/>
                <a:gd name="T13" fmla="*/ 6955 h 6956"/>
                <a:gd name="T14" fmla="*/ 5359 w 5360"/>
                <a:gd name="T15" fmla="*/ 0 h 6956"/>
                <a:gd name="T16" fmla="*/ 4101 w 5360"/>
                <a:gd name="T17" fmla="*/ 0 h 6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60" h="6956">
                  <a:moveTo>
                    <a:pt x="4101" y="0"/>
                  </a:moveTo>
                  <a:lnTo>
                    <a:pt x="2625" y="3161"/>
                  </a:lnTo>
                  <a:lnTo>
                    <a:pt x="1279" y="0"/>
                  </a:lnTo>
                  <a:lnTo>
                    <a:pt x="0" y="0"/>
                  </a:lnTo>
                  <a:lnTo>
                    <a:pt x="1979" y="4472"/>
                  </a:lnTo>
                  <a:lnTo>
                    <a:pt x="700" y="6955"/>
                  </a:lnTo>
                  <a:lnTo>
                    <a:pt x="1946" y="6955"/>
                  </a:lnTo>
                  <a:lnTo>
                    <a:pt x="5359" y="0"/>
                  </a:lnTo>
                  <a:lnTo>
                    <a:pt x="410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7376E7E-8A73-4B4F-BC52-F9E2A763B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29875" y="2151063"/>
              <a:ext cx="300038" cy="638175"/>
            </a:xfrm>
            <a:custGeom>
              <a:avLst/>
              <a:gdLst>
                <a:gd name="T0" fmla="*/ 832 w 833"/>
                <a:gd name="T1" fmla="*/ 0 h 1773"/>
                <a:gd name="T2" fmla="*/ 0 w 833"/>
                <a:gd name="T3" fmla="*/ 0 h 1773"/>
                <a:gd name="T4" fmla="*/ 832 w 833"/>
                <a:gd name="T5" fmla="*/ 1772 h 1773"/>
                <a:gd name="T6" fmla="*/ 832 w 833"/>
                <a:gd name="T7" fmla="*/ 0 h 1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3" h="1773">
                  <a:moveTo>
                    <a:pt x="832" y="0"/>
                  </a:moveTo>
                  <a:lnTo>
                    <a:pt x="0" y="0"/>
                  </a:lnTo>
                  <a:lnTo>
                    <a:pt x="832" y="1772"/>
                  </a:lnTo>
                  <a:lnTo>
                    <a:pt x="8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791A7DE-858C-A04F-910C-7EF16AEB0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363" y="2151063"/>
              <a:ext cx="1701800" cy="1609725"/>
            </a:xfrm>
            <a:custGeom>
              <a:avLst/>
              <a:gdLst>
                <a:gd name="T0" fmla="*/ 2188 w 4726"/>
                <a:gd name="T1" fmla="*/ 2592 h 4473"/>
                <a:gd name="T2" fmla="*/ 3380 w 4726"/>
                <a:gd name="T3" fmla="*/ 0 h 4473"/>
                <a:gd name="T4" fmla="*/ 2177 w 4726"/>
                <a:gd name="T5" fmla="*/ 0 h 4473"/>
                <a:gd name="T6" fmla="*/ 0 w 4726"/>
                <a:gd name="T7" fmla="*/ 4472 h 4473"/>
                <a:gd name="T8" fmla="*/ 1302 w 4726"/>
                <a:gd name="T9" fmla="*/ 4472 h 4473"/>
                <a:gd name="T10" fmla="*/ 1772 w 4726"/>
                <a:gd name="T11" fmla="*/ 3467 h 4473"/>
                <a:gd name="T12" fmla="*/ 4725 w 4726"/>
                <a:gd name="T13" fmla="*/ 3467 h 4473"/>
                <a:gd name="T14" fmla="*/ 4375 w 4726"/>
                <a:gd name="T15" fmla="*/ 2592 h 4473"/>
                <a:gd name="T16" fmla="*/ 2188 w 4726"/>
                <a:gd name="T17" fmla="*/ 2592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26" h="4473">
                  <a:moveTo>
                    <a:pt x="2188" y="2592"/>
                  </a:moveTo>
                  <a:lnTo>
                    <a:pt x="3380" y="0"/>
                  </a:lnTo>
                  <a:lnTo>
                    <a:pt x="2177" y="0"/>
                  </a:lnTo>
                  <a:lnTo>
                    <a:pt x="0" y="4472"/>
                  </a:lnTo>
                  <a:lnTo>
                    <a:pt x="1302" y="4472"/>
                  </a:lnTo>
                  <a:lnTo>
                    <a:pt x="1772" y="3467"/>
                  </a:lnTo>
                  <a:lnTo>
                    <a:pt x="4725" y="3467"/>
                  </a:lnTo>
                  <a:lnTo>
                    <a:pt x="4375" y="2592"/>
                  </a:lnTo>
                  <a:lnTo>
                    <a:pt x="2188" y="259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676EED0-05A7-D147-A146-BB00CB0A2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488" y="2151063"/>
              <a:ext cx="1704975" cy="1609725"/>
            </a:xfrm>
            <a:custGeom>
              <a:avLst/>
              <a:gdLst>
                <a:gd name="T0" fmla="*/ 2188 w 4736"/>
                <a:gd name="T1" fmla="*/ 2592 h 4473"/>
                <a:gd name="T2" fmla="*/ 3390 w 4736"/>
                <a:gd name="T3" fmla="*/ 0 h 4473"/>
                <a:gd name="T4" fmla="*/ 2188 w 4736"/>
                <a:gd name="T5" fmla="*/ 0 h 4473"/>
                <a:gd name="T6" fmla="*/ 0 w 4736"/>
                <a:gd name="T7" fmla="*/ 4472 h 4473"/>
                <a:gd name="T8" fmla="*/ 1313 w 4736"/>
                <a:gd name="T9" fmla="*/ 4472 h 4473"/>
                <a:gd name="T10" fmla="*/ 1783 w 4736"/>
                <a:gd name="T11" fmla="*/ 3467 h 4473"/>
                <a:gd name="T12" fmla="*/ 4735 w 4736"/>
                <a:gd name="T13" fmla="*/ 3467 h 4473"/>
                <a:gd name="T14" fmla="*/ 4374 w 4736"/>
                <a:gd name="T15" fmla="*/ 2592 h 4473"/>
                <a:gd name="T16" fmla="*/ 2188 w 4736"/>
                <a:gd name="T17" fmla="*/ 2592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36" h="4473">
                  <a:moveTo>
                    <a:pt x="2188" y="2592"/>
                  </a:moveTo>
                  <a:lnTo>
                    <a:pt x="3390" y="0"/>
                  </a:lnTo>
                  <a:lnTo>
                    <a:pt x="2188" y="0"/>
                  </a:lnTo>
                  <a:lnTo>
                    <a:pt x="0" y="4472"/>
                  </a:lnTo>
                  <a:lnTo>
                    <a:pt x="1313" y="4472"/>
                  </a:lnTo>
                  <a:lnTo>
                    <a:pt x="1783" y="3467"/>
                  </a:lnTo>
                  <a:lnTo>
                    <a:pt x="4735" y="3467"/>
                  </a:lnTo>
                  <a:lnTo>
                    <a:pt x="4374" y="2592"/>
                  </a:lnTo>
                  <a:lnTo>
                    <a:pt x="2188" y="259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DE589A8-E224-6E49-BFBE-2E9C402E6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2175" y="2151063"/>
              <a:ext cx="1217613" cy="1609725"/>
            </a:xfrm>
            <a:custGeom>
              <a:avLst/>
              <a:gdLst>
                <a:gd name="T0" fmla="*/ 0 w 3381"/>
                <a:gd name="T1" fmla="*/ 0 h 4473"/>
                <a:gd name="T2" fmla="*/ 2078 w 3381"/>
                <a:gd name="T3" fmla="*/ 4472 h 4473"/>
                <a:gd name="T4" fmla="*/ 3380 w 3381"/>
                <a:gd name="T5" fmla="*/ 4472 h 4473"/>
                <a:gd name="T6" fmla="*/ 1203 w 3381"/>
                <a:gd name="T7" fmla="*/ 0 h 4473"/>
                <a:gd name="T8" fmla="*/ 0 w 3381"/>
                <a:gd name="T9" fmla="*/ 0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1" h="4473">
                  <a:moveTo>
                    <a:pt x="0" y="0"/>
                  </a:moveTo>
                  <a:lnTo>
                    <a:pt x="2078" y="4472"/>
                  </a:lnTo>
                  <a:lnTo>
                    <a:pt x="3380" y="4472"/>
                  </a:lnTo>
                  <a:lnTo>
                    <a:pt x="1203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" name="Title 5">
            <a:extLst>
              <a:ext uri="{FF2B5EF4-FFF2-40B4-BE49-F238E27FC236}">
                <a16:creationId xmlns:a16="http://schemas.microsoft.com/office/drawing/2014/main" id="{1F0AB177-7763-CE46-94FA-624318213C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43953"/>
            <a:ext cx="6813550" cy="408790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GB" sz="5400">
                <a:solidFill>
                  <a:schemeClr val="bg1"/>
                </a:solidFill>
              </a:rPr>
              <a:t>Click to edit TITLE SLIDE</a:t>
            </a:r>
            <a:endParaRPr lang="en-US" sz="5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43679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FDC2C53-2527-2A42-84B1-41F17A6181FC}"/>
              </a:ext>
            </a:extLst>
          </p:cNvPr>
          <p:cNvSpPr/>
          <p:nvPr/>
        </p:nvSpPr>
        <p:spPr>
          <a:xfrm>
            <a:off x="0" y="-1"/>
            <a:ext cx="12192000" cy="64098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A8794EE6-FD37-634E-A6E0-174751B58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43953"/>
            <a:ext cx="6813550" cy="408790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GB" sz="5400">
                <a:solidFill>
                  <a:schemeClr val="bg1"/>
                </a:solidFill>
              </a:rPr>
              <a:t>Click to edit TITLE SLIDE</a:t>
            </a:r>
            <a:endParaRPr lang="en-US" sz="540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458CBE-620C-0B48-A51D-C667B234206E}"/>
              </a:ext>
            </a:extLst>
          </p:cNvPr>
          <p:cNvGrpSpPr/>
          <p:nvPr/>
        </p:nvGrpSpPr>
        <p:grpSpPr>
          <a:xfrm>
            <a:off x="0" y="0"/>
            <a:ext cx="12192000" cy="3027840"/>
            <a:chOff x="649288" y="2151063"/>
            <a:chExt cx="10080625" cy="2503487"/>
          </a:xfrm>
          <a:solidFill>
            <a:schemeClr val="bg1"/>
          </a:solidFill>
        </p:grpSpPr>
        <p:sp>
          <p:nvSpPr>
            <p:cNvPr id="11" name="Freeform 1">
              <a:extLst>
                <a:ext uri="{FF2B5EF4-FFF2-40B4-BE49-F238E27FC236}">
                  <a16:creationId xmlns:a16="http://schemas.microsoft.com/office/drawing/2014/main" id="{E814CDC3-ECA3-D143-A47E-6B30FDB95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288" y="2151063"/>
              <a:ext cx="1165225" cy="1465262"/>
            </a:xfrm>
            <a:custGeom>
              <a:avLst/>
              <a:gdLst>
                <a:gd name="T0" fmla="*/ 689 w 3238"/>
                <a:gd name="T1" fmla="*/ 2592 h 4068"/>
                <a:gd name="T2" fmla="*/ 1892 w 3238"/>
                <a:gd name="T3" fmla="*/ 0 h 4068"/>
                <a:gd name="T4" fmla="*/ 689 w 3238"/>
                <a:gd name="T5" fmla="*/ 0 h 4068"/>
                <a:gd name="T6" fmla="*/ 0 w 3238"/>
                <a:gd name="T7" fmla="*/ 1422 h 4068"/>
                <a:gd name="T8" fmla="*/ 0 w 3238"/>
                <a:gd name="T9" fmla="*/ 4067 h 4068"/>
                <a:gd name="T10" fmla="*/ 284 w 3238"/>
                <a:gd name="T11" fmla="*/ 3467 h 4068"/>
                <a:gd name="T12" fmla="*/ 3237 w 3238"/>
                <a:gd name="T13" fmla="*/ 3467 h 4068"/>
                <a:gd name="T14" fmla="*/ 2877 w 3238"/>
                <a:gd name="T15" fmla="*/ 2592 h 4068"/>
                <a:gd name="T16" fmla="*/ 689 w 3238"/>
                <a:gd name="T17" fmla="*/ 2592 h 4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38" h="4068">
                  <a:moveTo>
                    <a:pt x="689" y="2592"/>
                  </a:moveTo>
                  <a:lnTo>
                    <a:pt x="1892" y="0"/>
                  </a:lnTo>
                  <a:lnTo>
                    <a:pt x="689" y="0"/>
                  </a:lnTo>
                  <a:lnTo>
                    <a:pt x="0" y="1422"/>
                  </a:lnTo>
                  <a:lnTo>
                    <a:pt x="0" y="4067"/>
                  </a:lnTo>
                  <a:lnTo>
                    <a:pt x="284" y="3467"/>
                  </a:lnTo>
                  <a:lnTo>
                    <a:pt x="3237" y="3467"/>
                  </a:lnTo>
                  <a:lnTo>
                    <a:pt x="2877" y="2592"/>
                  </a:lnTo>
                  <a:lnTo>
                    <a:pt x="689" y="259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2">
              <a:extLst>
                <a:ext uri="{FF2B5EF4-FFF2-40B4-BE49-F238E27FC236}">
                  <a16:creationId xmlns:a16="http://schemas.microsoft.com/office/drawing/2014/main" id="{B00922F7-26A9-8541-9A64-23A4D09F5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225" y="2151063"/>
              <a:ext cx="1216025" cy="1609725"/>
            </a:xfrm>
            <a:custGeom>
              <a:avLst/>
              <a:gdLst>
                <a:gd name="T0" fmla="*/ 0 w 3380"/>
                <a:gd name="T1" fmla="*/ 0 h 4473"/>
                <a:gd name="T2" fmla="*/ 2078 w 3380"/>
                <a:gd name="T3" fmla="*/ 4472 h 4473"/>
                <a:gd name="T4" fmla="*/ 3379 w 3380"/>
                <a:gd name="T5" fmla="*/ 4472 h 4473"/>
                <a:gd name="T6" fmla="*/ 1203 w 3380"/>
                <a:gd name="T7" fmla="*/ 0 h 4473"/>
                <a:gd name="T8" fmla="*/ 0 w 3380"/>
                <a:gd name="T9" fmla="*/ 0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0" h="4473">
                  <a:moveTo>
                    <a:pt x="0" y="0"/>
                  </a:moveTo>
                  <a:lnTo>
                    <a:pt x="2078" y="4472"/>
                  </a:lnTo>
                  <a:lnTo>
                    <a:pt x="3379" y="4472"/>
                  </a:lnTo>
                  <a:lnTo>
                    <a:pt x="1203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B9F65D06-AEF4-4B40-99E6-2176BB78B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5100" y="2151063"/>
              <a:ext cx="1893888" cy="1609725"/>
            </a:xfrm>
            <a:custGeom>
              <a:avLst/>
              <a:gdLst>
                <a:gd name="T0" fmla="*/ 4025 w 5262"/>
                <a:gd name="T1" fmla="*/ 0 h 4473"/>
                <a:gd name="T2" fmla="*/ 2636 w 5262"/>
                <a:gd name="T3" fmla="*/ 3062 h 4473"/>
                <a:gd name="T4" fmla="*/ 1236 w 5262"/>
                <a:gd name="T5" fmla="*/ 0 h 4473"/>
                <a:gd name="T6" fmla="*/ 0 w 5262"/>
                <a:gd name="T7" fmla="*/ 0 h 4473"/>
                <a:gd name="T8" fmla="*/ 2177 w 5262"/>
                <a:gd name="T9" fmla="*/ 4472 h 4473"/>
                <a:gd name="T10" fmla="*/ 2231 w 5262"/>
                <a:gd name="T11" fmla="*/ 4472 h 4473"/>
                <a:gd name="T12" fmla="*/ 3030 w 5262"/>
                <a:gd name="T13" fmla="*/ 4472 h 4473"/>
                <a:gd name="T14" fmla="*/ 3085 w 5262"/>
                <a:gd name="T15" fmla="*/ 4472 h 4473"/>
                <a:gd name="T16" fmla="*/ 5261 w 5262"/>
                <a:gd name="T17" fmla="*/ 0 h 4473"/>
                <a:gd name="T18" fmla="*/ 4025 w 5262"/>
                <a:gd name="T19" fmla="*/ 0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62" h="4473">
                  <a:moveTo>
                    <a:pt x="4025" y="0"/>
                  </a:moveTo>
                  <a:lnTo>
                    <a:pt x="2636" y="3062"/>
                  </a:lnTo>
                  <a:lnTo>
                    <a:pt x="1236" y="0"/>
                  </a:lnTo>
                  <a:lnTo>
                    <a:pt x="0" y="0"/>
                  </a:lnTo>
                  <a:lnTo>
                    <a:pt x="2177" y="4472"/>
                  </a:lnTo>
                  <a:lnTo>
                    <a:pt x="2231" y="4472"/>
                  </a:lnTo>
                  <a:lnTo>
                    <a:pt x="3030" y="4472"/>
                  </a:lnTo>
                  <a:lnTo>
                    <a:pt x="3085" y="4472"/>
                  </a:lnTo>
                  <a:lnTo>
                    <a:pt x="5261" y="0"/>
                  </a:lnTo>
                  <a:lnTo>
                    <a:pt x="402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4A5E639F-A586-2848-A230-A0D9F5FE5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7400" y="2151063"/>
              <a:ext cx="1928813" cy="2503487"/>
            </a:xfrm>
            <a:custGeom>
              <a:avLst/>
              <a:gdLst>
                <a:gd name="T0" fmla="*/ 4101 w 5360"/>
                <a:gd name="T1" fmla="*/ 0 h 6956"/>
                <a:gd name="T2" fmla="*/ 2625 w 5360"/>
                <a:gd name="T3" fmla="*/ 3161 h 6956"/>
                <a:gd name="T4" fmla="*/ 1279 w 5360"/>
                <a:gd name="T5" fmla="*/ 0 h 6956"/>
                <a:gd name="T6" fmla="*/ 0 w 5360"/>
                <a:gd name="T7" fmla="*/ 0 h 6956"/>
                <a:gd name="T8" fmla="*/ 1979 w 5360"/>
                <a:gd name="T9" fmla="*/ 4472 h 6956"/>
                <a:gd name="T10" fmla="*/ 700 w 5360"/>
                <a:gd name="T11" fmla="*/ 6955 h 6956"/>
                <a:gd name="T12" fmla="*/ 1946 w 5360"/>
                <a:gd name="T13" fmla="*/ 6955 h 6956"/>
                <a:gd name="T14" fmla="*/ 5359 w 5360"/>
                <a:gd name="T15" fmla="*/ 0 h 6956"/>
                <a:gd name="T16" fmla="*/ 4101 w 5360"/>
                <a:gd name="T17" fmla="*/ 0 h 6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60" h="6956">
                  <a:moveTo>
                    <a:pt x="4101" y="0"/>
                  </a:moveTo>
                  <a:lnTo>
                    <a:pt x="2625" y="3161"/>
                  </a:lnTo>
                  <a:lnTo>
                    <a:pt x="1279" y="0"/>
                  </a:lnTo>
                  <a:lnTo>
                    <a:pt x="0" y="0"/>
                  </a:lnTo>
                  <a:lnTo>
                    <a:pt x="1979" y="4472"/>
                  </a:lnTo>
                  <a:lnTo>
                    <a:pt x="700" y="6955"/>
                  </a:lnTo>
                  <a:lnTo>
                    <a:pt x="1946" y="6955"/>
                  </a:lnTo>
                  <a:lnTo>
                    <a:pt x="5359" y="0"/>
                  </a:lnTo>
                  <a:lnTo>
                    <a:pt x="410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8BF931C-A855-1D46-946E-0797270AE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29875" y="2151063"/>
              <a:ext cx="300038" cy="638175"/>
            </a:xfrm>
            <a:custGeom>
              <a:avLst/>
              <a:gdLst>
                <a:gd name="T0" fmla="*/ 832 w 833"/>
                <a:gd name="T1" fmla="*/ 0 h 1773"/>
                <a:gd name="T2" fmla="*/ 0 w 833"/>
                <a:gd name="T3" fmla="*/ 0 h 1773"/>
                <a:gd name="T4" fmla="*/ 832 w 833"/>
                <a:gd name="T5" fmla="*/ 1772 h 1773"/>
                <a:gd name="T6" fmla="*/ 832 w 833"/>
                <a:gd name="T7" fmla="*/ 0 h 1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3" h="1773">
                  <a:moveTo>
                    <a:pt x="832" y="0"/>
                  </a:moveTo>
                  <a:lnTo>
                    <a:pt x="0" y="0"/>
                  </a:lnTo>
                  <a:lnTo>
                    <a:pt x="832" y="1772"/>
                  </a:lnTo>
                  <a:lnTo>
                    <a:pt x="8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B9195456-7624-C849-A993-9A764D0E3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363" y="2151063"/>
              <a:ext cx="1701800" cy="1609725"/>
            </a:xfrm>
            <a:custGeom>
              <a:avLst/>
              <a:gdLst>
                <a:gd name="T0" fmla="*/ 2188 w 4726"/>
                <a:gd name="T1" fmla="*/ 2592 h 4473"/>
                <a:gd name="T2" fmla="*/ 3380 w 4726"/>
                <a:gd name="T3" fmla="*/ 0 h 4473"/>
                <a:gd name="T4" fmla="*/ 2177 w 4726"/>
                <a:gd name="T5" fmla="*/ 0 h 4473"/>
                <a:gd name="T6" fmla="*/ 0 w 4726"/>
                <a:gd name="T7" fmla="*/ 4472 h 4473"/>
                <a:gd name="T8" fmla="*/ 1302 w 4726"/>
                <a:gd name="T9" fmla="*/ 4472 h 4473"/>
                <a:gd name="T10" fmla="*/ 1772 w 4726"/>
                <a:gd name="T11" fmla="*/ 3467 h 4473"/>
                <a:gd name="T12" fmla="*/ 4725 w 4726"/>
                <a:gd name="T13" fmla="*/ 3467 h 4473"/>
                <a:gd name="T14" fmla="*/ 4375 w 4726"/>
                <a:gd name="T15" fmla="*/ 2592 h 4473"/>
                <a:gd name="T16" fmla="*/ 2188 w 4726"/>
                <a:gd name="T17" fmla="*/ 2592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26" h="4473">
                  <a:moveTo>
                    <a:pt x="2188" y="2592"/>
                  </a:moveTo>
                  <a:lnTo>
                    <a:pt x="3380" y="0"/>
                  </a:lnTo>
                  <a:lnTo>
                    <a:pt x="2177" y="0"/>
                  </a:lnTo>
                  <a:lnTo>
                    <a:pt x="0" y="4472"/>
                  </a:lnTo>
                  <a:lnTo>
                    <a:pt x="1302" y="4472"/>
                  </a:lnTo>
                  <a:lnTo>
                    <a:pt x="1772" y="3467"/>
                  </a:lnTo>
                  <a:lnTo>
                    <a:pt x="4725" y="3467"/>
                  </a:lnTo>
                  <a:lnTo>
                    <a:pt x="4375" y="2592"/>
                  </a:lnTo>
                  <a:lnTo>
                    <a:pt x="2188" y="259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21C99208-1C3E-5A4E-8E16-8C8E948E3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488" y="2151063"/>
              <a:ext cx="1704975" cy="1609725"/>
            </a:xfrm>
            <a:custGeom>
              <a:avLst/>
              <a:gdLst>
                <a:gd name="T0" fmla="*/ 2188 w 4736"/>
                <a:gd name="T1" fmla="*/ 2592 h 4473"/>
                <a:gd name="T2" fmla="*/ 3390 w 4736"/>
                <a:gd name="T3" fmla="*/ 0 h 4473"/>
                <a:gd name="T4" fmla="*/ 2188 w 4736"/>
                <a:gd name="T5" fmla="*/ 0 h 4473"/>
                <a:gd name="T6" fmla="*/ 0 w 4736"/>
                <a:gd name="T7" fmla="*/ 4472 h 4473"/>
                <a:gd name="T8" fmla="*/ 1313 w 4736"/>
                <a:gd name="T9" fmla="*/ 4472 h 4473"/>
                <a:gd name="T10" fmla="*/ 1783 w 4736"/>
                <a:gd name="T11" fmla="*/ 3467 h 4473"/>
                <a:gd name="T12" fmla="*/ 4735 w 4736"/>
                <a:gd name="T13" fmla="*/ 3467 h 4473"/>
                <a:gd name="T14" fmla="*/ 4374 w 4736"/>
                <a:gd name="T15" fmla="*/ 2592 h 4473"/>
                <a:gd name="T16" fmla="*/ 2188 w 4736"/>
                <a:gd name="T17" fmla="*/ 2592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36" h="4473">
                  <a:moveTo>
                    <a:pt x="2188" y="2592"/>
                  </a:moveTo>
                  <a:lnTo>
                    <a:pt x="3390" y="0"/>
                  </a:lnTo>
                  <a:lnTo>
                    <a:pt x="2188" y="0"/>
                  </a:lnTo>
                  <a:lnTo>
                    <a:pt x="0" y="4472"/>
                  </a:lnTo>
                  <a:lnTo>
                    <a:pt x="1313" y="4472"/>
                  </a:lnTo>
                  <a:lnTo>
                    <a:pt x="1783" y="3467"/>
                  </a:lnTo>
                  <a:lnTo>
                    <a:pt x="4735" y="3467"/>
                  </a:lnTo>
                  <a:lnTo>
                    <a:pt x="4374" y="2592"/>
                  </a:lnTo>
                  <a:lnTo>
                    <a:pt x="2188" y="259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F49EFBE6-3E39-3A4F-8589-71B67B224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2175" y="2151063"/>
              <a:ext cx="1217613" cy="1609725"/>
            </a:xfrm>
            <a:custGeom>
              <a:avLst/>
              <a:gdLst>
                <a:gd name="T0" fmla="*/ 0 w 3381"/>
                <a:gd name="T1" fmla="*/ 0 h 4473"/>
                <a:gd name="T2" fmla="*/ 2078 w 3381"/>
                <a:gd name="T3" fmla="*/ 4472 h 4473"/>
                <a:gd name="T4" fmla="*/ 3380 w 3381"/>
                <a:gd name="T5" fmla="*/ 4472 h 4473"/>
                <a:gd name="T6" fmla="*/ 1203 w 3381"/>
                <a:gd name="T7" fmla="*/ 0 h 4473"/>
                <a:gd name="T8" fmla="*/ 0 w 3381"/>
                <a:gd name="T9" fmla="*/ 0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1" h="4473">
                  <a:moveTo>
                    <a:pt x="0" y="0"/>
                  </a:moveTo>
                  <a:lnTo>
                    <a:pt x="2078" y="4472"/>
                  </a:lnTo>
                  <a:lnTo>
                    <a:pt x="3380" y="4472"/>
                  </a:lnTo>
                  <a:lnTo>
                    <a:pt x="1203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530724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29E74E-6192-3E44-97D3-ADD578B4A405}"/>
              </a:ext>
            </a:extLst>
          </p:cNvPr>
          <p:cNvSpPr/>
          <p:nvPr/>
        </p:nvSpPr>
        <p:spPr>
          <a:xfrm>
            <a:off x="0" y="0"/>
            <a:ext cx="12192000" cy="6411951"/>
          </a:xfrm>
          <a:prstGeom prst="rect">
            <a:avLst/>
          </a:prstGeom>
          <a:solidFill>
            <a:srgbClr val="004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6E569FB-A78F-AC42-A0EC-AC5EC52440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43953"/>
            <a:ext cx="6813550" cy="408790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GB" sz="5400">
                <a:solidFill>
                  <a:schemeClr val="bg1"/>
                </a:solidFill>
              </a:rPr>
              <a:t>Click to edit TITLE SLIDE</a:t>
            </a:r>
            <a:endParaRPr lang="en-US" sz="540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B3AD43-3677-1B41-8FFB-399ABAF1133E}"/>
              </a:ext>
            </a:extLst>
          </p:cNvPr>
          <p:cNvGrpSpPr/>
          <p:nvPr/>
        </p:nvGrpSpPr>
        <p:grpSpPr>
          <a:xfrm>
            <a:off x="0" y="0"/>
            <a:ext cx="12192000" cy="3027840"/>
            <a:chOff x="649288" y="2151063"/>
            <a:chExt cx="10080625" cy="2503487"/>
          </a:xfrm>
          <a:solidFill>
            <a:schemeClr val="bg1"/>
          </a:solidFill>
        </p:grpSpPr>
        <p:sp>
          <p:nvSpPr>
            <p:cNvPr id="14" name="Freeform 1">
              <a:extLst>
                <a:ext uri="{FF2B5EF4-FFF2-40B4-BE49-F238E27FC236}">
                  <a16:creationId xmlns:a16="http://schemas.microsoft.com/office/drawing/2014/main" id="{A4CE73FB-1499-724C-8217-79A7AD3D0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288" y="2151063"/>
              <a:ext cx="1165225" cy="1465262"/>
            </a:xfrm>
            <a:custGeom>
              <a:avLst/>
              <a:gdLst>
                <a:gd name="T0" fmla="*/ 689 w 3238"/>
                <a:gd name="T1" fmla="*/ 2592 h 4068"/>
                <a:gd name="T2" fmla="*/ 1892 w 3238"/>
                <a:gd name="T3" fmla="*/ 0 h 4068"/>
                <a:gd name="T4" fmla="*/ 689 w 3238"/>
                <a:gd name="T5" fmla="*/ 0 h 4068"/>
                <a:gd name="T6" fmla="*/ 0 w 3238"/>
                <a:gd name="T7" fmla="*/ 1422 h 4068"/>
                <a:gd name="T8" fmla="*/ 0 w 3238"/>
                <a:gd name="T9" fmla="*/ 4067 h 4068"/>
                <a:gd name="T10" fmla="*/ 284 w 3238"/>
                <a:gd name="T11" fmla="*/ 3467 h 4068"/>
                <a:gd name="T12" fmla="*/ 3237 w 3238"/>
                <a:gd name="T13" fmla="*/ 3467 h 4068"/>
                <a:gd name="T14" fmla="*/ 2877 w 3238"/>
                <a:gd name="T15" fmla="*/ 2592 h 4068"/>
                <a:gd name="T16" fmla="*/ 689 w 3238"/>
                <a:gd name="T17" fmla="*/ 2592 h 4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38" h="4068">
                  <a:moveTo>
                    <a:pt x="689" y="2592"/>
                  </a:moveTo>
                  <a:lnTo>
                    <a:pt x="1892" y="0"/>
                  </a:lnTo>
                  <a:lnTo>
                    <a:pt x="689" y="0"/>
                  </a:lnTo>
                  <a:lnTo>
                    <a:pt x="0" y="1422"/>
                  </a:lnTo>
                  <a:lnTo>
                    <a:pt x="0" y="4067"/>
                  </a:lnTo>
                  <a:lnTo>
                    <a:pt x="284" y="3467"/>
                  </a:lnTo>
                  <a:lnTo>
                    <a:pt x="3237" y="3467"/>
                  </a:lnTo>
                  <a:lnTo>
                    <a:pt x="2877" y="2592"/>
                  </a:lnTo>
                  <a:lnTo>
                    <a:pt x="689" y="259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2">
              <a:extLst>
                <a:ext uri="{FF2B5EF4-FFF2-40B4-BE49-F238E27FC236}">
                  <a16:creationId xmlns:a16="http://schemas.microsoft.com/office/drawing/2014/main" id="{2951BA81-96B9-214F-9451-201DBA2EF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225" y="2151063"/>
              <a:ext cx="1216025" cy="1609725"/>
            </a:xfrm>
            <a:custGeom>
              <a:avLst/>
              <a:gdLst>
                <a:gd name="T0" fmla="*/ 0 w 3380"/>
                <a:gd name="T1" fmla="*/ 0 h 4473"/>
                <a:gd name="T2" fmla="*/ 2078 w 3380"/>
                <a:gd name="T3" fmla="*/ 4472 h 4473"/>
                <a:gd name="T4" fmla="*/ 3379 w 3380"/>
                <a:gd name="T5" fmla="*/ 4472 h 4473"/>
                <a:gd name="T6" fmla="*/ 1203 w 3380"/>
                <a:gd name="T7" fmla="*/ 0 h 4473"/>
                <a:gd name="T8" fmla="*/ 0 w 3380"/>
                <a:gd name="T9" fmla="*/ 0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0" h="4473">
                  <a:moveTo>
                    <a:pt x="0" y="0"/>
                  </a:moveTo>
                  <a:lnTo>
                    <a:pt x="2078" y="4472"/>
                  </a:lnTo>
                  <a:lnTo>
                    <a:pt x="3379" y="4472"/>
                  </a:lnTo>
                  <a:lnTo>
                    <a:pt x="1203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C6B76F69-4B12-9440-92AC-093DBB57B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5100" y="2151063"/>
              <a:ext cx="1893888" cy="1609725"/>
            </a:xfrm>
            <a:custGeom>
              <a:avLst/>
              <a:gdLst>
                <a:gd name="T0" fmla="*/ 4025 w 5262"/>
                <a:gd name="T1" fmla="*/ 0 h 4473"/>
                <a:gd name="T2" fmla="*/ 2636 w 5262"/>
                <a:gd name="T3" fmla="*/ 3062 h 4473"/>
                <a:gd name="T4" fmla="*/ 1236 w 5262"/>
                <a:gd name="T5" fmla="*/ 0 h 4473"/>
                <a:gd name="T6" fmla="*/ 0 w 5262"/>
                <a:gd name="T7" fmla="*/ 0 h 4473"/>
                <a:gd name="T8" fmla="*/ 2177 w 5262"/>
                <a:gd name="T9" fmla="*/ 4472 h 4473"/>
                <a:gd name="T10" fmla="*/ 2231 w 5262"/>
                <a:gd name="T11" fmla="*/ 4472 h 4473"/>
                <a:gd name="T12" fmla="*/ 3030 w 5262"/>
                <a:gd name="T13" fmla="*/ 4472 h 4473"/>
                <a:gd name="T14" fmla="*/ 3085 w 5262"/>
                <a:gd name="T15" fmla="*/ 4472 h 4473"/>
                <a:gd name="T16" fmla="*/ 5261 w 5262"/>
                <a:gd name="T17" fmla="*/ 0 h 4473"/>
                <a:gd name="T18" fmla="*/ 4025 w 5262"/>
                <a:gd name="T19" fmla="*/ 0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62" h="4473">
                  <a:moveTo>
                    <a:pt x="4025" y="0"/>
                  </a:moveTo>
                  <a:lnTo>
                    <a:pt x="2636" y="3062"/>
                  </a:lnTo>
                  <a:lnTo>
                    <a:pt x="1236" y="0"/>
                  </a:lnTo>
                  <a:lnTo>
                    <a:pt x="0" y="0"/>
                  </a:lnTo>
                  <a:lnTo>
                    <a:pt x="2177" y="4472"/>
                  </a:lnTo>
                  <a:lnTo>
                    <a:pt x="2231" y="4472"/>
                  </a:lnTo>
                  <a:lnTo>
                    <a:pt x="3030" y="4472"/>
                  </a:lnTo>
                  <a:lnTo>
                    <a:pt x="3085" y="4472"/>
                  </a:lnTo>
                  <a:lnTo>
                    <a:pt x="5261" y="0"/>
                  </a:lnTo>
                  <a:lnTo>
                    <a:pt x="402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6BA6654B-E00F-5D4E-9023-7113F0F87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7400" y="2151063"/>
              <a:ext cx="1928813" cy="2503487"/>
            </a:xfrm>
            <a:custGeom>
              <a:avLst/>
              <a:gdLst>
                <a:gd name="T0" fmla="*/ 4101 w 5360"/>
                <a:gd name="T1" fmla="*/ 0 h 6956"/>
                <a:gd name="T2" fmla="*/ 2625 w 5360"/>
                <a:gd name="T3" fmla="*/ 3161 h 6956"/>
                <a:gd name="T4" fmla="*/ 1279 w 5360"/>
                <a:gd name="T5" fmla="*/ 0 h 6956"/>
                <a:gd name="T6" fmla="*/ 0 w 5360"/>
                <a:gd name="T7" fmla="*/ 0 h 6956"/>
                <a:gd name="T8" fmla="*/ 1979 w 5360"/>
                <a:gd name="T9" fmla="*/ 4472 h 6956"/>
                <a:gd name="T10" fmla="*/ 700 w 5360"/>
                <a:gd name="T11" fmla="*/ 6955 h 6956"/>
                <a:gd name="T12" fmla="*/ 1946 w 5360"/>
                <a:gd name="T13" fmla="*/ 6955 h 6956"/>
                <a:gd name="T14" fmla="*/ 5359 w 5360"/>
                <a:gd name="T15" fmla="*/ 0 h 6956"/>
                <a:gd name="T16" fmla="*/ 4101 w 5360"/>
                <a:gd name="T17" fmla="*/ 0 h 6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60" h="6956">
                  <a:moveTo>
                    <a:pt x="4101" y="0"/>
                  </a:moveTo>
                  <a:lnTo>
                    <a:pt x="2625" y="3161"/>
                  </a:lnTo>
                  <a:lnTo>
                    <a:pt x="1279" y="0"/>
                  </a:lnTo>
                  <a:lnTo>
                    <a:pt x="0" y="0"/>
                  </a:lnTo>
                  <a:lnTo>
                    <a:pt x="1979" y="4472"/>
                  </a:lnTo>
                  <a:lnTo>
                    <a:pt x="700" y="6955"/>
                  </a:lnTo>
                  <a:lnTo>
                    <a:pt x="1946" y="6955"/>
                  </a:lnTo>
                  <a:lnTo>
                    <a:pt x="5359" y="0"/>
                  </a:lnTo>
                  <a:lnTo>
                    <a:pt x="410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9507B980-9F2D-9F40-8B22-D6E4AABE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29875" y="2151063"/>
              <a:ext cx="300038" cy="638175"/>
            </a:xfrm>
            <a:custGeom>
              <a:avLst/>
              <a:gdLst>
                <a:gd name="T0" fmla="*/ 832 w 833"/>
                <a:gd name="T1" fmla="*/ 0 h 1773"/>
                <a:gd name="T2" fmla="*/ 0 w 833"/>
                <a:gd name="T3" fmla="*/ 0 h 1773"/>
                <a:gd name="T4" fmla="*/ 832 w 833"/>
                <a:gd name="T5" fmla="*/ 1772 h 1773"/>
                <a:gd name="T6" fmla="*/ 832 w 833"/>
                <a:gd name="T7" fmla="*/ 0 h 1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3" h="1773">
                  <a:moveTo>
                    <a:pt x="832" y="0"/>
                  </a:moveTo>
                  <a:lnTo>
                    <a:pt x="0" y="0"/>
                  </a:lnTo>
                  <a:lnTo>
                    <a:pt x="832" y="1772"/>
                  </a:lnTo>
                  <a:lnTo>
                    <a:pt x="8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F48515EB-632D-324B-8AF2-072C96EC8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363" y="2151063"/>
              <a:ext cx="1701800" cy="1609725"/>
            </a:xfrm>
            <a:custGeom>
              <a:avLst/>
              <a:gdLst>
                <a:gd name="T0" fmla="*/ 2188 w 4726"/>
                <a:gd name="T1" fmla="*/ 2592 h 4473"/>
                <a:gd name="T2" fmla="*/ 3380 w 4726"/>
                <a:gd name="T3" fmla="*/ 0 h 4473"/>
                <a:gd name="T4" fmla="*/ 2177 w 4726"/>
                <a:gd name="T5" fmla="*/ 0 h 4473"/>
                <a:gd name="T6" fmla="*/ 0 w 4726"/>
                <a:gd name="T7" fmla="*/ 4472 h 4473"/>
                <a:gd name="T8" fmla="*/ 1302 w 4726"/>
                <a:gd name="T9" fmla="*/ 4472 h 4473"/>
                <a:gd name="T10" fmla="*/ 1772 w 4726"/>
                <a:gd name="T11" fmla="*/ 3467 h 4473"/>
                <a:gd name="T12" fmla="*/ 4725 w 4726"/>
                <a:gd name="T13" fmla="*/ 3467 h 4473"/>
                <a:gd name="T14" fmla="*/ 4375 w 4726"/>
                <a:gd name="T15" fmla="*/ 2592 h 4473"/>
                <a:gd name="T16" fmla="*/ 2188 w 4726"/>
                <a:gd name="T17" fmla="*/ 2592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26" h="4473">
                  <a:moveTo>
                    <a:pt x="2188" y="2592"/>
                  </a:moveTo>
                  <a:lnTo>
                    <a:pt x="3380" y="0"/>
                  </a:lnTo>
                  <a:lnTo>
                    <a:pt x="2177" y="0"/>
                  </a:lnTo>
                  <a:lnTo>
                    <a:pt x="0" y="4472"/>
                  </a:lnTo>
                  <a:lnTo>
                    <a:pt x="1302" y="4472"/>
                  </a:lnTo>
                  <a:lnTo>
                    <a:pt x="1772" y="3467"/>
                  </a:lnTo>
                  <a:lnTo>
                    <a:pt x="4725" y="3467"/>
                  </a:lnTo>
                  <a:lnTo>
                    <a:pt x="4375" y="2592"/>
                  </a:lnTo>
                  <a:lnTo>
                    <a:pt x="2188" y="259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70DC9E0B-DB84-6E49-9DC4-491ECEE13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488" y="2151063"/>
              <a:ext cx="1704975" cy="1609725"/>
            </a:xfrm>
            <a:custGeom>
              <a:avLst/>
              <a:gdLst>
                <a:gd name="T0" fmla="*/ 2188 w 4736"/>
                <a:gd name="T1" fmla="*/ 2592 h 4473"/>
                <a:gd name="T2" fmla="*/ 3390 w 4736"/>
                <a:gd name="T3" fmla="*/ 0 h 4473"/>
                <a:gd name="T4" fmla="*/ 2188 w 4736"/>
                <a:gd name="T5" fmla="*/ 0 h 4473"/>
                <a:gd name="T6" fmla="*/ 0 w 4736"/>
                <a:gd name="T7" fmla="*/ 4472 h 4473"/>
                <a:gd name="T8" fmla="*/ 1313 w 4736"/>
                <a:gd name="T9" fmla="*/ 4472 h 4473"/>
                <a:gd name="T10" fmla="*/ 1783 w 4736"/>
                <a:gd name="T11" fmla="*/ 3467 h 4473"/>
                <a:gd name="T12" fmla="*/ 4735 w 4736"/>
                <a:gd name="T13" fmla="*/ 3467 h 4473"/>
                <a:gd name="T14" fmla="*/ 4374 w 4736"/>
                <a:gd name="T15" fmla="*/ 2592 h 4473"/>
                <a:gd name="T16" fmla="*/ 2188 w 4736"/>
                <a:gd name="T17" fmla="*/ 2592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36" h="4473">
                  <a:moveTo>
                    <a:pt x="2188" y="2592"/>
                  </a:moveTo>
                  <a:lnTo>
                    <a:pt x="3390" y="0"/>
                  </a:lnTo>
                  <a:lnTo>
                    <a:pt x="2188" y="0"/>
                  </a:lnTo>
                  <a:lnTo>
                    <a:pt x="0" y="4472"/>
                  </a:lnTo>
                  <a:lnTo>
                    <a:pt x="1313" y="4472"/>
                  </a:lnTo>
                  <a:lnTo>
                    <a:pt x="1783" y="3467"/>
                  </a:lnTo>
                  <a:lnTo>
                    <a:pt x="4735" y="3467"/>
                  </a:lnTo>
                  <a:lnTo>
                    <a:pt x="4374" y="2592"/>
                  </a:lnTo>
                  <a:lnTo>
                    <a:pt x="2188" y="259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3625CF2-9428-CD4D-B344-EA0917C91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2175" y="2151063"/>
              <a:ext cx="1217613" cy="1609725"/>
            </a:xfrm>
            <a:custGeom>
              <a:avLst/>
              <a:gdLst>
                <a:gd name="T0" fmla="*/ 0 w 3381"/>
                <a:gd name="T1" fmla="*/ 0 h 4473"/>
                <a:gd name="T2" fmla="*/ 2078 w 3381"/>
                <a:gd name="T3" fmla="*/ 4472 h 4473"/>
                <a:gd name="T4" fmla="*/ 3380 w 3381"/>
                <a:gd name="T5" fmla="*/ 4472 h 4473"/>
                <a:gd name="T6" fmla="*/ 1203 w 3381"/>
                <a:gd name="T7" fmla="*/ 0 h 4473"/>
                <a:gd name="T8" fmla="*/ 0 w 3381"/>
                <a:gd name="T9" fmla="*/ 0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1" h="4473">
                  <a:moveTo>
                    <a:pt x="0" y="0"/>
                  </a:moveTo>
                  <a:lnTo>
                    <a:pt x="2078" y="4472"/>
                  </a:lnTo>
                  <a:lnTo>
                    <a:pt x="3380" y="4472"/>
                  </a:lnTo>
                  <a:lnTo>
                    <a:pt x="1203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68181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29E74E-6192-3E44-97D3-ADD578B4A405}"/>
              </a:ext>
            </a:extLst>
          </p:cNvPr>
          <p:cNvSpPr/>
          <p:nvPr/>
        </p:nvSpPr>
        <p:spPr>
          <a:xfrm>
            <a:off x="0" y="-1"/>
            <a:ext cx="12192000" cy="6409853"/>
          </a:xfrm>
          <a:prstGeom prst="rect">
            <a:avLst/>
          </a:prstGeom>
          <a:solidFill>
            <a:srgbClr val="197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BAB45E-A6CA-F941-88C1-1DC1B06FB563}"/>
              </a:ext>
            </a:extLst>
          </p:cNvPr>
          <p:cNvGrpSpPr/>
          <p:nvPr/>
        </p:nvGrpSpPr>
        <p:grpSpPr>
          <a:xfrm>
            <a:off x="0" y="0"/>
            <a:ext cx="12192000" cy="3027840"/>
            <a:chOff x="649288" y="2151063"/>
            <a:chExt cx="10080625" cy="2503487"/>
          </a:xfrm>
          <a:solidFill>
            <a:schemeClr val="bg1"/>
          </a:solidFill>
        </p:grpSpPr>
        <p:sp>
          <p:nvSpPr>
            <p:cNvPr id="14" name="Freeform 1">
              <a:extLst>
                <a:ext uri="{FF2B5EF4-FFF2-40B4-BE49-F238E27FC236}">
                  <a16:creationId xmlns:a16="http://schemas.microsoft.com/office/drawing/2014/main" id="{15FB9BE5-F405-5448-AB2D-627BE8470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288" y="2151063"/>
              <a:ext cx="1165225" cy="1465262"/>
            </a:xfrm>
            <a:custGeom>
              <a:avLst/>
              <a:gdLst>
                <a:gd name="T0" fmla="*/ 689 w 3238"/>
                <a:gd name="T1" fmla="*/ 2592 h 4068"/>
                <a:gd name="T2" fmla="*/ 1892 w 3238"/>
                <a:gd name="T3" fmla="*/ 0 h 4068"/>
                <a:gd name="T4" fmla="*/ 689 w 3238"/>
                <a:gd name="T5" fmla="*/ 0 h 4068"/>
                <a:gd name="T6" fmla="*/ 0 w 3238"/>
                <a:gd name="T7" fmla="*/ 1422 h 4068"/>
                <a:gd name="T8" fmla="*/ 0 w 3238"/>
                <a:gd name="T9" fmla="*/ 4067 h 4068"/>
                <a:gd name="T10" fmla="*/ 284 w 3238"/>
                <a:gd name="T11" fmla="*/ 3467 h 4068"/>
                <a:gd name="T12" fmla="*/ 3237 w 3238"/>
                <a:gd name="T13" fmla="*/ 3467 h 4068"/>
                <a:gd name="T14" fmla="*/ 2877 w 3238"/>
                <a:gd name="T15" fmla="*/ 2592 h 4068"/>
                <a:gd name="T16" fmla="*/ 689 w 3238"/>
                <a:gd name="T17" fmla="*/ 2592 h 4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38" h="4068">
                  <a:moveTo>
                    <a:pt x="689" y="2592"/>
                  </a:moveTo>
                  <a:lnTo>
                    <a:pt x="1892" y="0"/>
                  </a:lnTo>
                  <a:lnTo>
                    <a:pt x="689" y="0"/>
                  </a:lnTo>
                  <a:lnTo>
                    <a:pt x="0" y="1422"/>
                  </a:lnTo>
                  <a:lnTo>
                    <a:pt x="0" y="4067"/>
                  </a:lnTo>
                  <a:lnTo>
                    <a:pt x="284" y="3467"/>
                  </a:lnTo>
                  <a:lnTo>
                    <a:pt x="3237" y="3467"/>
                  </a:lnTo>
                  <a:lnTo>
                    <a:pt x="2877" y="2592"/>
                  </a:lnTo>
                  <a:lnTo>
                    <a:pt x="689" y="259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2">
              <a:extLst>
                <a:ext uri="{FF2B5EF4-FFF2-40B4-BE49-F238E27FC236}">
                  <a16:creationId xmlns:a16="http://schemas.microsoft.com/office/drawing/2014/main" id="{5AC93AEA-3805-0E42-AEA4-05C09E35C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225" y="2151063"/>
              <a:ext cx="1216025" cy="1609725"/>
            </a:xfrm>
            <a:custGeom>
              <a:avLst/>
              <a:gdLst>
                <a:gd name="T0" fmla="*/ 0 w 3380"/>
                <a:gd name="T1" fmla="*/ 0 h 4473"/>
                <a:gd name="T2" fmla="*/ 2078 w 3380"/>
                <a:gd name="T3" fmla="*/ 4472 h 4473"/>
                <a:gd name="T4" fmla="*/ 3379 w 3380"/>
                <a:gd name="T5" fmla="*/ 4472 h 4473"/>
                <a:gd name="T6" fmla="*/ 1203 w 3380"/>
                <a:gd name="T7" fmla="*/ 0 h 4473"/>
                <a:gd name="T8" fmla="*/ 0 w 3380"/>
                <a:gd name="T9" fmla="*/ 0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0" h="4473">
                  <a:moveTo>
                    <a:pt x="0" y="0"/>
                  </a:moveTo>
                  <a:lnTo>
                    <a:pt x="2078" y="4472"/>
                  </a:lnTo>
                  <a:lnTo>
                    <a:pt x="3379" y="4472"/>
                  </a:lnTo>
                  <a:lnTo>
                    <a:pt x="1203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05211151-2247-9D40-9425-3A34BE1D0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5100" y="2151063"/>
              <a:ext cx="1893888" cy="1609725"/>
            </a:xfrm>
            <a:custGeom>
              <a:avLst/>
              <a:gdLst>
                <a:gd name="T0" fmla="*/ 4025 w 5262"/>
                <a:gd name="T1" fmla="*/ 0 h 4473"/>
                <a:gd name="T2" fmla="*/ 2636 w 5262"/>
                <a:gd name="T3" fmla="*/ 3062 h 4473"/>
                <a:gd name="T4" fmla="*/ 1236 w 5262"/>
                <a:gd name="T5" fmla="*/ 0 h 4473"/>
                <a:gd name="T6" fmla="*/ 0 w 5262"/>
                <a:gd name="T7" fmla="*/ 0 h 4473"/>
                <a:gd name="T8" fmla="*/ 2177 w 5262"/>
                <a:gd name="T9" fmla="*/ 4472 h 4473"/>
                <a:gd name="T10" fmla="*/ 2231 w 5262"/>
                <a:gd name="T11" fmla="*/ 4472 h 4473"/>
                <a:gd name="T12" fmla="*/ 3030 w 5262"/>
                <a:gd name="T13" fmla="*/ 4472 h 4473"/>
                <a:gd name="T14" fmla="*/ 3085 w 5262"/>
                <a:gd name="T15" fmla="*/ 4472 h 4473"/>
                <a:gd name="T16" fmla="*/ 5261 w 5262"/>
                <a:gd name="T17" fmla="*/ 0 h 4473"/>
                <a:gd name="T18" fmla="*/ 4025 w 5262"/>
                <a:gd name="T19" fmla="*/ 0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62" h="4473">
                  <a:moveTo>
                    <a:pt x="4025" y="0"/>
                  </a:moveTo>
                  <a:lnTo>
                    <a:pt x="2636" y="3062"/>
                  </a:lnTo>
                  <a:lnTo>
                    <a:pt x="1236" y="0"/>
                  </a:lnTo>
                  <a:lnTo>
                    <a:pt x="0" y="0"/>
                  </a:lnTo>
                  <a:lnTo>
                    <a:pt x="2177" y="4472"/>
                  </a:lnTo>
                  <a:lnTo>
                    <a:pt x="2231" y="4472"/>
                  </a:lnTo>
                  <a:lnTo>
                    <a:pt x="3030" y="4472"/>
                  </a:lnTo>
                  <a:lnTo>
                    <a:pt x="3085" y="4472"/>
                  </a:lnTo>
                  <a:lnTo>
                    <a:pt x="5261" y="0"/>
                  </a:lnTo>
                  <a:lnTo>
                    <a:pt x="402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65AF482A-D950-374A-9E7E-4B3912251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7400" y="2151063"/>
              <a:ext cx="1928813" cy="2503487"/>
            </a:xfrm>
            <a:custGeom>
              <a:avLst/>
              <a:gdLst>
                <a:gd name="T0" fmla="*/ 4101 w 5360"/>
                <a:gd name="T1" fmla="*/ 0 h 6956"/>
                <a:gd name="T2" fmla="*/ 2625 w 5360"/>
                <a:gd name="T3" fmla="*/ 3161 h 6956"/>
                <a:gd name="T4" fmla="*/ 1279 w 5360"/>
                <a:gd name="T5" fmla="*/ 0 h 6956"/>
                <a:gd name="T6" fmla="*/ 0 w 5360"/>
                <a:gd name="T7" fmla="*/ 0 h 6956"/>
                <a:gd name="T8" fmla="*/ 1979 w 5360"/>
                <a:gd name="T9" fmla="*/ 4472 h 6956"/>
                <a:gd name="T10" fmla="*/ 700 w 5360"/>
                <a:gd name="T11" fmla="*/ 6955 h 6956"/>
                <a:gd name="T12" fmla="*/ 1946 w 5360"/>
                <a:gd name="T13" fmla="*/ 6955 h 6956"/>
                <a:gd name="T14" fmla="*/ 5359 w 5360"/>
                <a:gd name="T15" fmla="*/ 0 h 6956"/>
                <a:gd name="T16" fmla="*/ 4101 w 5360"/>
                <a:gd name="T17" fmla="*/ 0 h 6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60" h="6956">
                  <a:moveTo>
                    <a:pt x="4101" y="0"/>
                  </a:moveTo>
                  <a:lnTo>
                    <a:pt x="2625" y="3161"/>
                  </a:lnTo>
                  <a:lnTo>
                    <a:pt x="1279" y="0"/>
                  </a:lnTo>
                  <a:lnTo>
                    <a:pt x="0" y="0"/>
                  </a:lnTo>
                  <a:lnTo>
                    <a:pt x="1979" y="4472"/>
                  </a:lnTo>
                  <a:lnTo>
                    <a:pt x="700" y="6955"/>
                  </a:lnTo>
                  <a:lnTo>
                    <a:pt x="1946" y="6955"/>
                  </a:lnTo>
                  <a:lnTo>
                    <a:pt x="5359" y="0"/>
                  </a:lnTo>
                  <a:lnTo>
                    <a:pt x="410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BBF9F161-66D7-2740-BFD5-8B5F27A1E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29875" y="2151063"/>
              <a:ext cx="300038" cy="638175"/>
            </a:xfrm>
            <a:custGeom>
              <a:avLst/>
              <a:gdLst>
                <a:gd name="T0" fmla="*/ 832 w 833"/>
                <a:gd name="T1" fmla="*/ 0 h 1773"/>
                <a:gd name="T2" fmla="*/ 0 w 833"/>
                <a:gd name="T3" fmla="*/ 0 h 1773"/>
                <a:gd name="T4" fmla="*/ 832 w 833"/>
                <a:gd name="T5" fmla="*/ 1772 h 1773"/>
                <a:gd name="T6" fmla="*/ 832 w 833"/>
                <a:gd name="T7" fmla="*/ 0 h 1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3" h="1773">
                  <a:moveTo>
                    <a:pt x="832" y="0"/>
                  </a:moveTo>
                  <a:lnTo>
                    <a:pt x="0" y="0"/>
                  </a:lnTo>
                  <a:lnTo>
                    <a:pt x="832" y="1772"/>
                  </a:lnTo>
                  <a:lnTo>
                    <a:pt x="8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8836692-E863-4F42-9281-5C355DB71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363" y="2151063"/>
              <a:ext cx="1701800" cy="1609725"/>
            </a:xfrm>
            <a:custGeom>
              <a:avLst/>
              <a:gdLst>
                <a:gd name="T0" fmla="*/ 2188 w 4726"/>
                <a:gd name="T1" fmla="*/ 2592 h 4473"/>
                <a:gd name="T2" fmla="*/ 3380 w 4726"/>
                <a:gd name="T3" fmla="*/ 0 h 4473"/>
                <a:gd name="T4" fmla="*/ 2177 w 4726"/>
                <a:gd name="T5" fmla="*/ 0 h 4473"/>
                <a:gd name="T6" fmla="*/ 0 w 4726"/>
                <a:gd name="T7" fmla="*/ 4472 h 4473"/>
                <a:gd name="T8" fmla="*/ 1302 w 4726"/>
                <a:gd name="T9" fmla="*/ 4472 h 4473"/>
                <a:gd name="T10" fmla="*/ 1772 w 4726"/>
                <a:gd name="T11" fmla="*/ 3467 h 4473"/>
                <a:gd name="T12" fmla="*/ 4725 w 4726"/>
                <a:gd name="T13" fmla="*/ 3467 h 4473"/>
                <a:gd name="T14" fmla="*/ 4375 w 4726"/>
                <a:gd name="T15" fmla="*/ 2592 h 4473"/>
                <a:gd name="T16" fmla="*/ 2188 w 4726"/>
                <a:gd name="T17" fmla="*/ 2592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26" h="4473">
                  <a:moveTo>
                    <a:pt x="2188" y="2592"/>
                  </a:moveTo>
                  <a:lnTo>
                    <a:pt x="3380" y="0"/>
                  </a:lnTo>
                  <a:lnTo>
                    <a:pt x="2177" y="0"/>
                  </a:lnTo>
                  <a:lnTo>
                    <a:pt x="0" y="4472"/>
                  </a:lnTo>
                  <a:lnTo>
                    <a:pt x="1302" y="4472"/>
                  </a:lnTo>
                  <a:lnTo>
                    <a:pt x="1772" y="3467"/>
                  </a:lnTo>
                  <a:lnTo>
                    <a:pt x="4725" y="3467"/>
                  </a:lnTo>
                  <a:lnTo>
                    <a:pt x="4375" y="2592"/>
                  </a:lnTo>
                  <a:lnTo>
                    <a:pt x="2188" y="259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91449029-BA12-0542-9E2A-C09692E7B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488" y="2151063"/>
              <a:ext cx="1704975" cy="1609725"/>
            </a:xfrm>
            <a:custGeom>
              <a:avLst/>
              <a:gdLst>
                <a:gd name="T0" fmla="*/ 2188 w 4736"/>
                <a:gd name="T1" fmla="*/ 2592 h 4473"/>
                <a:gd name="T2" fmla="*/ 3390 w 4736"/>
                <a:gd name="T3" fmla="*/ 0 h 4473"/>
                <a:gd name="T4" fmla="*/ 2188 w 4736"/>
                <a:gd name="T5" fmla="*/ 0 h 4473"/>
                <a:gd name="T6" fmla="*/ 0 w 4736"/>
                <a:gd name="T7" fmla="*/ 4472 h 4473"/>
                <a:gd name="T8" fmla="*/ 1313 w 4736"/>
                <a:gd name="T9" fmla="*/ 4472 h 4473"/>
                <a:gd name="T10" fmla="*/ 1783 w 4736"/>
                <a:gd name="T11" fmla="*/ 3467 h 4473"/>
                <a:gd name="T12" fmla="*/ 4735 w 4736"/>
                <a:gd name="T13" fmla="*/ 3467 h 4473"/>
                <a:gd name="T14" fmla="*/ 4374 w 4736"/>
                <a:gd name="T15" fmla="*/ 2592 h 4473"/>
                <a:gd name="T16" fmla="*/ 2188 w 4736"/>
                <a:gd name="T17" fmla="*/ 2592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36" h="4473">
                  <a:moveTo>
                    <a:pt x="2188" y="2592"/>
                  </a:moveTo>
                  <a:lnTo>
                    <a:pt x="3390" y="0"/>
                  </a:lnTo>
                  <a:lnTo>
                    <a:pt x="2188" y="0"/>
                  </a:lnTo>
                  <a:lnTo>
                    <a:pt x="0" y="4472"/>
                  </a:lnTo>
                  <a:lnTo>
                    <a:pt x="1313" y="4472"/>
                  </a:lnTo>
                  <a:lnTo>
                    <a:pt x="1783" y="3467"/>
                  </a:lnTo>
                  <a:lnTo>
                    <a:pt x="4735" y="3467"/>
                  </a:lnTo>
                  <a:lnTo>
                    <a:pt x="4374" y="2592"/>
                  </a:lnTo>
                  <a:lnTo>
                    <a:pt x="2188" y="259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CD9DDFDF-C35E-8042-844A-0A9AA3F66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2175" y="2151063"/>
              <a:ext cx="1217613" cy="1609725"/>
            </a:xfrm>
            <a:custGeom>
              <a:avLst/>
              <a:gdLst>
                <a:gd name="T0" fmla="*/ 0 w 3381"/>
                <a:gd name="T1" fmla="*/ 0 h 4473"/>
                <a:gd name="T2" fmla="*/ 2078 w 3381"/>
                <a:gd name="T3" fmla="*/ 4472 h 4473"/>
                <a:gd name="T4" fmla="*/ 3380 w 3381"/>
                <a:gd name="T5" fmla="*/ 4472 h 4473"/>
                <a:gd name="T6" fmla="*/ 1203 w 3381"/>
                <a:gd name="T7" fmla="*/ 0 h 4473"/>
                <a:gd name="T8" fmla="*/ 0 w 3381"/>
                <a:gd name="T9" fmla="*/ 0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1" h="4473">
                  <a:moveTo>
                    <a:pt x="0" y="0"/>
                  </a:moveTo>
                  <a:lnTo>
                    <a:pt x="2078" y="4472"/>
                  </a:lnTo>
                  <a:lnTo>
                    <a:pt x="3380" y="4472"/>
                  </a:lnTo>
                  <a:lnTo>
                    <a:pt x="1203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" name="Title 5">
            <a:extLst>
              <a:ext uri="{FF2B5EF4-FFF2-40B4-BE49-F238E27FC236}">
                <a16:creationId xmlns:a16="http://schemas.microsoft.com/office/drawing/2014/main" id="{B49B19F9-FE0C-9D4B-BB64-DF9444F053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43953"/>
            <a:ext cx="6813550" cy="408790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GB" sz="5400">
                <a:solidFill>
                  <a:schemeClr val="bg1"/>
                </a:solidFill>
              </a:rPr>
              <a:t>Click to edit TITLE SLIDE</a:t>
            </a:r>
            <a:endParaRPr lang="en-US" sz="5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9246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E9F8B15-BC2E-9D47-9291-38EEFE0EAB4E}"/>
              </a:ext>
            </a:extLst>
          </p:cNvPr>
          <p:cNvSpPr/>
          <p:nvPr/>
        </p:nvSpPr>
        <p:spPr>
          <a:xfrm>
            <a:off x="0" y="-1"/>
            <a:ext cx="12192000" cy="64098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1504EA-A9AB-A549-B352-3245AD7FAA48}"/>
              </a:ext>
            </a:extLst>
          </p:cNvPr>
          <p:cNvGrpSpPr/>
          <p:nvPr/>
        </p:nvGrpSpPr>
        <p:grpSpPr>
          <a:xfrm>
            <a:off x="0" y="0"/>
            <a:ext cx="12192000" cy="3027840"/>
            <a:chOff x="649288" y="2151063"/>
            <a:chExt cx="10080625" cy="2503487"/>
          </a:xfrm>
          <a:solidFill>
            <a:schemeClr val="bg1"/>
          </a:solidFill>
        </p:grpSpPr>
        <p:sp>
          <p:nvSpPr>
            <p:cNvPr id="11" name="Freeform 1">
              <a:extLst>
                <a:ext uri="{FF2B5EF4-FFF2-40B4-BE49-F238E27FC236}">
                  <a16:creationId xmlns:a16="http://schemas.microsoft.com/office/drawing/2014/main" id="{8B589D9E-E42E-B549-8D87-157208A37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288" y="2151063"/>
              <a:ext cx="1165225" cy="1465262"/>
            </a:xfrm>
            <a:custGeom>
              <a:avLst/>
              <a:gdLst>
                <a:gd name="T0" fmla="*/ 689 w 3238"/>
                <a:gd name="T1" fmla="*/ 2592 h 4068"/>
                <a:gd name="T2" fmla="*/ 1892 w 3238"/>
                <a:gd name="T3" fmla="*/ 0 h 4068"/>
                <a:gd name="T4" fmla="*/ 689 w 3238"/>
                <a:gd name="T5" fmla="*/ 0 h 4068"/>
                <a:gd name="T6" fmla="*/ 0 w 3238"/>
                <a:gd name="T7" fmla="*/ 1422 h 4068"/>
                <a:gd name="T8" fmla="*/ 0 w 3238"/>
                <a:gd name="T9" fmla="*/ 4067 h 4068"/>
                <a:gd name="T10" fmla="*/ 284 w 3238"/>
                <a:gd name="T11" fmla="*/ 3467 h 4068"/>
                <a:gd name="T12" fmla="*/ 3237 w 3238"/>
                <a:gd name="T13" fmla="*/ 3467 h 4068"/>
                <a:gd name="T14" fmla="*/ 2877 w 3238"/>
                <a:gd name="T15" fmla="*/ 2592 h 4068"/>
                <a:gd name="T16" fmla="*/ 689 w 3238"/>
                <a:gd name="T17" fmla="*/ 2592 h 4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38" h="4068">
                  <a:moveTo>
                    <a:pt x="689" y="2592"/>
                  </a:moveTo>
                  <a:lnTo>
                    <a:pt x="1892" y="0"/>
                  </a:lnTo>
                  <a:lnTo>
                    <a:pt x="689" y="0"/>
                  </a:lnTo>
                  <a:lnTo>
                    <a:pt x="0" y="1422"/>
                  </a:lnTo>
                  <a:lnTo>
                    <a:pt x="0" y="4067"/>
                  </a:lnTo>
                  <a:lnTo>
                    <a:pt x="284" y="3467"/>
                  </a:lnTo>
                  <a:lnTo>
                    <a:pt x="3237" y="3467"/>
                  </a:lnTo>
                  <a:lnTo>
                    <a:pt x="2877" y="2592"/>
                  </a:lnTo>
                  <a:lnTo>
                    <a:pt x="689" y="259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2">
              <a:extLst>
                <a:ext uri="{FF2B5EF4-FFF2-40B4-BE49-F238E27FC236}">
                  <a16:creationId xmlns:a16="http://schemas.microsoft.com/office/drawing/2014/main" id="{E648CEFB-FC6A-5246-8156-83113F561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225" y="2151063"/>
              <a:ext cx="1216025" cy="1609725"/>
            </a:xfrm>
            <a:custGeom>
              <a:avLst/>
              <a:gdLst>
                <a:gd name="T0" fmla="*/ 0 w 3380"/>
                <a:gd name="T1" fmla="*/ 0 h 4473"/>
                <a:gd name="T2" fmla="*/ 2078 w 3380"/>
                <a:gd name="T3" fmla="*/ 4472 h 4473"/>
                <a:gd name="T4" fmla="*/ 3379 w 3380"/>
                <a:gd name="T5" fmla="*/ 4472 h 4473"/>
                <a:gd name="T6" fmla="*/ 1203 w 3380"/>
                <a:gd name="T7" fmla="*/ 0 h 4473"/>
                <a:gd name="T8" fmla="*/ 0 w 3380"/>
                <a:gd name="T9" fmla="*/ 0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0" h="4473">
                  <a:moveTo>
                    <a:pt x="0" y="0"/>
                  </a:moveTo>
                  <a:lnTo>
                    <a:pt x="2078" y="4472"/>
                  </a:lnTo>
                  <a:lnTo>
                    <a:pt x="3379" y="4472"/>
                  </a:lnTo>
                  <a:lnTo>
                    <a:pt x="1203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D04C46DA-2378-704F-BBC5-118E28DB3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5100" y="2151063"/>
              <a:ext cx="1893888" cy="1609725"/>
            </a:xfrm>
            <a:custGeom>
              <a:avLst/>
              <a:gdLst>
                <a:gd name="T0" fmla="*/ 4025 w 5262"/>
                <a:gd name="T1" fmla="*/ 0 h 4473"/>
                <a:gd name="T2" fmla="*/ 2636 w 5262"/>
                <a:gd name="T3" fmla="*/ 3062 h 4473"/>
                <a:gd name="T4" fmla="*/ 1236 w 5262"/>
                <a:gd name="T5" fmla="*/ 0 h 4473"/>
                <a:gd name="T6" fmla="*/ 0 w 5262"/>
                <a:gd name="T7" fmla="*/ 0 h 4473"/>
                <a:gd name="T8" fmla="*/ 2177 w 5262"/>
                <a:gd name="T9" fmla="*/ 4472 h 4473"/>
                <a:gd name="T10" fmla="*/ 2231 w 5262"/>
                <a:gd name="T11" fmla="*/ 4472 h 4473"/>
                <a:gd name="T12" fmla="*/ 3030 w 5262"/>
                <a:gd name="T13" fmla="*/ 4472 h 4473"/>
                <a:gd name="T14" fmla="*/ 3085 w 5262"/>
                <a:gd name="T15" fmla="*/ 4472 h 4473"/>
                <a:gd name="T16" fmla="*/ 5261 w 5262"/>
                <a:gd name="T17" fmla="*/ 0 h 4473"/>
                <a:gd name="T18" fmla="*/ 4025 w 5262"/>
                <a:gd name="T19" fmla="*/ 0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62" h="4473">
                  <a:moveTo>
                    <a:pt x="4025" y="0"/>
                  </a:moveTo>
                  <a:lnTo>
                    <a:pt x="2636" y="3062"/>
                  </a:lnTo>
                  <a:lnTo>
                    <a:pt x="1236" y="0"/>
                  </a:lnTo>
                  <a:lnTo>
                    <a:pt x="0" y="0"/>
                  </a:lnTo>
                  <a:lnTo>
                    <a:pt x="2177" y="4472"/>
                  </a:lnTo>
                  <a:lnTo>
                    <a:pt x="2231" y="4472"/>
                  </a:lnTo>
                  <a:lnTo>
                    <a:pt x="3030" y="4472"/>
                  </a:lnTo>
                  <a:lnTo>
                    <a:pt x="3085" y="4472"/>
                  </a:lnTo>
                  <a:lnTo>
                    <a:pt x="5261" y="0"/>
                  </a:lnTo>
                  <a:lnTo>
                    <a:pt x="402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B7782306-3333-0F4D-B625-50D888FC8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7400" y="2151063"/>
              <a:ext cx="1928813" cy="2503487"/>
            </a:xfrm>
            <a:custGeom>
              <a:avLst/>
              <a:gdLst>
                <a:gd name="T0" fmla="*/ 4101 w 5360"/>
                <a:gd name="T1" fmla="*/ 0 h 6956"/>
                <a:gd name="T2" fmla="*/ 2625 w 5360"/>
                <a:gd name="T3" fmla="*/ 3161 h 6956"/>
                <a:gd name="T4" fmla="*/ 1279 w 5360"/>
                <a:gd name="T5" fmla="*/ 0 h 6956"/>
                <a:gd name="T6" fmla="*/ 0 w 5360"/>
                <a:gd name="T7" fmla="*/ 0 h 6956"/>
                <a:gd name="T8" fmla="*/ 1979 w 5360"/>
                <a:gd name="T9" fmla="*/ 4472 h 6956"/>
                <a:gd name="T10" fmla="*/ 700 w 5360"/>
                <a:gd name="T11" fmla="*/ 6955 h 6956"/>
                <a:gd name="T12" fmla="*/ 1946 w 5360"/>
                <a:gd name="T13" fmla="*/ 6955 h 6956"/>
                <a:gd name="T14" fmla="*/ 5359 w 5360"/>
                <a:gd name="T15" fmla="*/ 0 h 6956"/>
                <a:gd name="T16" fmla="*/ 4101 w 5360"/>
                <a:gd name="T17" fmla="*/ 0 h 6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60" h="6956">
                  <a:moveTo>
                    <a:pt x="4101" y="0"/>
                  </a:moveTo>
                  <a:lnTo>
                    <a:pt x="2625" y="3161"/>
                  </a:lnTo>
                  <a:lnTo>
                    <a:pt x="1279" y="0"/>
                  </a:lnTo>
                  <a:lnTo>
                    <a:pt x="0" y="0"/>
                  </a:lnTo>
                  <a:lnTo>
                    <a:pt x="1979" y="4472"/>
                  </a:lnTo>
                  <a:lnTo>
                    <a:pt x="700" y="6955"/>
                  </a:lnTo>
                  <a:lnTo>
                    <a:pt x="1946" y="6955"/>
                  </a:lnTo>
                  <a:lnTo>
                    <a:pt x="5359" y="0"/>
                  </a:lnTo>
                  <a:lnTo>
                    <a:pt x="410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C51C045-CD04-4D40-AB6F-23A05FD93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29875" y="2151063"/>
              <a:ext cx="300038" cy="638175"/>
            </a:xfrm>
            <a:custGeom>
              <a:avLst/>
              <a:gdLst>
                <a:gd name="T0" fmla="*/ 832 w 833"/>
                <a:gd name="T1" fmla="*/ 0 h 1773"/>
                <a:gd name="T2" fmla="*/ 0 w 833"/>
                <a:gd name="T3" fmla="*/ 0 h 1773"/>
                <a:gd name="T4" fmla="*/ 832 w 833"/>
                <a:gd name="T5" fmla="*/ 1772 h 1773"/>
                <a:gd name="T6" fmla="*/ 832 w 833"/>
                <a:gd name="T7" fmla="*/ 0 h 1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3" h="1773">
                  <a:moveTo>
                    <a:pt x="832" y="0"/>
                  </a:moveTo>
                  <a:lnTo>
                    <a:pt x="0" y="0"/>
                  </a:lnTo>
                  <a:lnTo>
                    <a:pt x="832" y="1772"/>
                  </a:lnTo>
                  <a:lnTo>
                    <a:pt x="8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CF4A50D5-DEFA-754B-9565-41C13B374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363" y="2151063"/>
              <a:ext cx="1701800" cy="1609725"/>
            </a:xfrm>
            <a:custGeom>
              <a:avLst/>
              <a:gdLst>
                <a:gd name="T0" fmla="*/ 2188 w 4726"/>
                <a:gd name="T1" fmla="*/ 2592 h 4473"/>
                <a:gd name="T2" fmla="*/ 3380 w 4726"/>
                <a:gd name="T3" fmla="*/ 0 h 4473"/>
                <a:gd name="T4" fmla="*/ 2177 w 4726"/>
                <a:gd name="T5" fmla="*/ 0 h 4473"/>
                <a:gd name="T6" fmla="*/ 0 w 4726"/>
                <a:gd name="T7" fmla="*/ 4472 h 4473"/>
                <a:gd name="T8" fmla="*/ 1302 w 4726"/>
                <a:gd name="T9" fmla="*/ 4472 h 4473"/>
                <a:gd name="T10" fmla="*/ 1772 w 4726"/>
                <a:gd name="T11" fmla="*/ 3467 h 4473"/>
                <a:gd name="T12" fmla="*/ 4725 w 4726"/>
                <a:gd name="T13" fmla="*/ 3467 h 4473"/>
                <a:gd name="T14" fmla="*/ 4375 w 4726"/>
                <a:gd name="T15" fmla="*/ 2592 h 4473"/>
                <a:gd name="T16" fmla="*/ 2188 w 4726"/>
                <a:gd name="T17" fmla="*/ 2592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26" h="4473">
                  <a:moveTo>
                    <a:pt x="2188" y="2592"/>
                  </a:moveTo>
                  <a:lnTo>
                    <a:pt x="3380" y="0"/>
                  </a:lnTo>
                  <a:lnTo>
                    <a:pt x="2177" y="0"/>
                  </a:lnTo>
                  <a:lnTo>
                    <a:pt x="0" y="4472"/>
                  </a:lnTo>
                  <a:lnTo>
                    <a:pt x="1302" y="4472"/>
                  </a:lnTo>
                  <a:lnTo>
                    <a:pt x="1772" y="3467"/>
                  </a:lnTo>
                  <a:lnTo>
                    <a:pt x="4725" y="3467"/>
                  </a:lnTo>
                  <a:lnTo>
                    <a:pt x="4375" y="2592"/>
                  </a:lnTo>
                  <a:lnTo>
                    <a:pt x="2188" y="259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75120BBC-5C3A-A14A-9331-D310B99F7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488" y="2151063"/>
              <a:ext cx="1704975" cy="1609725"/>
            </a:xfrm>
            <a:custGeom>
              <a:avLst/>
              <a:gdLst>
                <a:gd name="T0" fmla="*/ 2188 w 4736"/>
                <a:gd name="T1" fmla="*/ 2592 h 4473"/>
                <a:gd name="T2" fmla="*/ 3390 w 4736"/>
                <a:gd name="T3" fmla="*/ 0 h 4473"/>
                <a:gd name="T4" fmla="*/ 2188 w 4736"/>
                <a:gd name="T5" fmla="*/ 0 h 4473"/>
                <a:gd name="T6" fmla="*/ 0 w 4736"/>
                <a:gd name="T7" fmla="*/ 4472 h 4473"/>
                <a:gd name="T8" fmla="*/ 1313 w 4736"/>
                <a:gd name="T9" fmla="*/ 4472 h 4473"/>
                <a:gd name="T10" fmla="*/ 1783 w 4736"/>
                <a:gd name="T11" fmla="*/ 3467 h 4473"/>
                <a:gd name="T12" fmla="*/ 4735 w 4736"/>
                <a:gd name="T13" fmla="*/ 3467 h 4473"/>
                <a:gd name="T14" fmla="*/ 4374 w 4736"/>
                <a:gd name="T15" fmla="*/ 2592 h 4473"/>
                <a:gd name="T16" fmla="*/ 2188 w 4736"/>
                <a:gd name="T17" fmla="*/ 2592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36" h="4473">
                  <a:moveTo>
                    <a:pt x="2188" y="2592"/>
                  </a:moveTo>
                  <a:lnTo>
                    <a:pt x="3390" y="0"/>
                  </a:lnTo>
                  <a:lnTo>
                    <a:pt x="2188" y="0"/>
                  </a:lnTo>
                  <a:lnTo>
                    <a:pt x="0" y="4472"/>
                  </a:lnTo>
                  <a:lnTo>
                    <a:pt x="1313" y="4472"/>
                  </a:lnTo>
                  <a:lnTo>
                    <a:pt x="1783" y="3467"/>
                  </a:lnTo>
                  <a:lnTo>
                    <a:pt x="4735" y="3467"/>
                  </a:lnTo>
                  <a:lnTo>
                    <a:pt x="4374" y="2592"/>
                  </a:lnTo>
                  <a:lnTo>
                    <a:pt x="2188" y="259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C61C01B-A587-BE49-80B1-C73C11CBF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2175" y="2151063"/>
              <a:ext cx="1217613" cy="1609725"/>
            </a:xfrm>
            <a:custGeom>
              <a:avLst/>
              <a:gdLst>
                <a:gd name="T0" fmla="*/ 0 w 3381"/>
                <a:gd name="T1" fmla="*/ 0 h 4473"/>
                <a:gd name="T2" fmla="*/ 2078 w 3381"/>
                <a:gd name="T3" fmla="*/ 4472 h 4473"/>
                <a:gd name="T4" fmla="*/ 3380 w 3381"/>
                <a:gd name="T5" fmla="*/ 4472 h 4473"/>
                <a:gd name="T6" fmla="*/ 1203 w 3381"/>
                <a:gd name="T7" fmla="*/ 0 h 4473"/>
                <a:gd name="T8" fmla="*/ 0 w 3381"/>
                <a:gd name="T9" fmla="*/ 0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1" h="4473">
                  <a:moveTo>
                    <a:pt x="0" y="0"/>
                  </a:moveTo>
                  <a:lnTo>
                    <a:pt x="2078" y="4472"/>
                  </a:lnTo>
                  <a:lnTo>
                    <a:pt x="3380" y="4472"/>
                  </a:lnTo>
                  <a:lnTo>
                    <a:pt x="1203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" name="Title 5">
            <a:extLst>
              <a:ext uri="{FF2B5EF4-FFF2-40B4-BE49-F238E27FC236}">
                <a16:creationId xmlns:a16="http://schemas.microsoft.com/office/drawing/2014/main" id="{DE502D05-D77B-F64F-97B1-D16C9AE0C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43953"/>
            <a:ext cx="6813550" cy="408790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GB" sz="5400">
                <a:solidFill>
                  <a:schemeClr val="bg1"/>
                </a:solidFill>
              </a:rPr>
              <a:t>Click to edit TITLE SLIDE</a:t>
            </a:r>
            <a:endParaRPr lang="en-US" sz="5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945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DE12A-A16B-B044-882C-5DD635EE8E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1825625"/>
            <a:ext cx="5392489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86561C-C224-7446-A1CC-6F138085E691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2B9CCE-ED0C-994C-ACE6-71646D1737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27A64E-D03E-4A4A-9594-2E57D434070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32341" y="1825625"/>
            <a:ext cx="5392489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1404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B3DC9AD-004B-E14C-A18A-3B1BF041290B}"/>
              </a:ext>
            </a:extLst>
          </p:cNvPr>
          <p:cNvSpPr/>
          <p:nvPr/>
        </p:nvSpPr>
        <p:spPr>
          <a:xfrm>
            <a:off x="0" y="-1"/>
            <a:ext cx="12192000" cy="6409853"/>
          </a:xfrm>
          <a:prstGeom prst="rect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82F6DA3-6A1A-AE4D-9437-8D79DFB34DA3}"/>
              </a:ext>
            </a:extLst>
          </p:cNvPr>
          <p:cNvGrpSpPr/>
          <p:nvPr/>
        </p:nvGrpSpPr>
        <p:grpSpPr>
          <a:xfrm>
            <a:off x="0" y="0"/>
            <a:ext cx="12192000" cy="3027840"/>
            <a:chOff x="649288" y="2151063"/>
            <a:chExt cx="10080625" cy="2503487"/>
          </a:xfrm>
          <a:solidFill>
            <a:schemeClr val="bg1"/>
          </a:solidFill>
        </p:grpSpPr>
        <p:sp>
          <p:nvSpPr>
            <p:cNvPr id="45" name="Freeform 1">
              <a:extLst>
                <a:ext uri="{FF2B5EF4-FFF2-40B4-BE49-F238E27FC236}">
                  <a16:creationId xmlns:a16="http://schemas.microsoft.com/office/drawing/2014/main" id="{50E4FA65-0285-0842-8A9E-404255549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288" y="2151063"/>
              <a:ext cx="1165225" cy="1465262"/>
            </a:xfrm>
            <a:custGeom>
              <a:avLst/>
              <a:gdLst>
                <a:gd name="T0" fmla="*/ 689 w 3238"/>
                <a:gd name="T1" fmla="*/ 2592 h 4068"/>
                <a:gd name="T2" fmla="*/ 1892 w 3238"/>
                <a:gd name="T3" fmla="*/ 0 h 4068"/>
                <a:gd name="T4" fmla="*/ 689 w 3238"/>
                <a:gd name="T5" fmla="*/ 0 h 4068"/>
                <a:gd name="T6" fmla="*/ 0 w 3238"/>
                <a:gd name="T7" fmla="*/ 1422 h 4068"/>
                <a:gd name="T8" fmla="*/ 0 w 3238"/>
                <a:gd name="T9" fmla="*/ 4067 h 4068"/>
                <a:gd name="T10" fmla="*/ 284 w 3238"/>
                <a:gd name="T11" fmla="*/ 3467 h 4068"/>
                <a:gd name="T12" fmla="*/ 3237 w 3238"/>
                <a:gd name="T13" fmla="*/ 3467 h 4068"/>
                <a:gd name="T14" fmla="*/ 2877 w 3238"/>
                <a:gd name="T15" fmla="*/ 2592 h 4068"/>
                <a:gd name="T16" fmla="*/ 689 w 3238"/>
                <a:gd name="T17" fmla="*/ 2592 h 4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38" h="4068">
                  <a:moveTo>
                    <a:pt x="689" y="2592"/>
                  </a:moveTo>
                  <a:lnTo>
                    <a:pt x="1892" y="0"/>
                  </a:lnTo>
                  <a:lnTo>
                    <a:pt x="689" y="0"/>
                  </a:lnTo>
                  <a:lnTo>
                    <a:pt x="0" y="1422"/>
                  </a:lnTo>
                  <a:lnTo>
                    <a:pt x="0" y="4067"/>
                  </a:lnTo>
                  <a:lnTo>
                    <a:pt x="284" y="3467"/>
                  </a:lnTo>
                  <a:lnTo>
                    <a:pt x="3237" y="3467"/>
                  </a:lnTo>
                  <a:lnTo>
                    <a:pt x="2877" y="2592"/>
                  </a:lnTo>
                  <a:lnTo>
                    <a:pt x="689" y="259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2">
              <a:extLst>
                <a:ext uri="{FF2B5EF4-FFF2-40B4-BE49-F238E27FC236}">
                  <a16:creationId xmlns:a16="http://schemas.microsoft.com/office/drawing/2014/main" id="{AB059618-EE5B-1745-B833-6800B53DC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225" y="2151063"/>
              <a:ext cx="1216025" cy="1609725"/>
            </a:xfrm>
            <a:custGeom>
              <a:avLst/>
              <a:gdLst>
                <a:gd name="T0" fmla="*/ 0 w 3380"/>
                <a:gd name="T1" fmla="*/ 0 h 4473"/>
                <a:gd name="T2" fmla="*/ 2078 w 3380"/>
                <a:gd name="T3" fmla="*/ 4472 h 4473"/>
                <a:gd name="T4" fmla="*/ 3379 w 3380"/>
                <a:gd name="T5" fmla="*/ 4472 h 4473"/>
                <a:gd name="T6" fmla="*/ 1203 w 3380"/>
                <a:gd name="T7" fmla="*/ 0 h 4473"/>
                <a:gd name="T8" fmla="*/ 0 w 3380"/>
                <a:gd name="T9" fmla="*/ 0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0" h="4473">
                  <a:moveTo>
                    <a:pt x="0" y="0"/>
                  </a:moveTo>
                  <a:lnTo>
                    <a:pt x="2078" y="4472"/>
                  </a:lnTo>
                  <a:lnTo>
                    <a:pt x="3379" y="4472"/>
                  </a:lnTo>
                  <a:lnTo>
                    <a:pt x="1203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3">
              <a:extLst>
                <a:ext uri="{FF2B5EF4-FFF2-40B4-BE49-F238E27FC236}">
                  <a16:creationId xmlns:a16="http://schemas.microsoft.com/office/drawing/2014/main" id="{7B8374FD-815F-AD42-8D3A-C66F3DE96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5100" y="2151063"/>
              <a:ext cx="1893888" cy="1609725"/>
            </a:xfrm>
            <a:custGeom>
              <a:avLst/>
              <a:gdLst>
                <a:gd name="T0" fmla="*/ 4025 w 5262"/>
                <a:gd name="T1" fmla="*/ 0 h 4473"/>
                <a:gd name="T2" fmla="*/ 2636 w 5262"/>
                <a:gd name="T3" fmla="*/ 3062 h 4473"/>
                <a:gd name="T4" fmla="*/ 1236 w 5262"/>
                <a:gd name="T5" fmla="*/ 0 h 4473"/>
                <a:gd name="T6" fmla="*/ 0 w 5262"/>
                <a:gd name="T7" fmla="*/ 0 h 4473"/>
                <a:gd name="T8" fmla="*/ 2177 w 5262"/>
                <a:gd name="T9" fmla="*/ 4472 h 4473"/>
                <a:gd name="T10" fmla="*/ 2231 w 5262"/>
                <a:gd name="T11" fmla="*/ 4472 h 4473"/>
                <a:gd name="T12" fmla="*/ 3030 w 5262"/>
                <a:gd name="T13" fmla="*/ 4472 h 4473"/>
                <a:gd name="T14" fmla="*/ 3085 w 5262"/>
                <a:gd name="T15" fmla="*/ 4472 h 4473"/>
                <a:gd name="T16" fmla="*/ 5261 w 5262"/>
                <a:gd name="T17" fmla="*/ 0 h 4473"/>
                <a:gd name="T18" fmla="*/ 4025 w 5262"/>
                <a:gd name="T19" fmla="*/ 0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62" h="4473">
                  <a:moveTo>
                    <a:pt x="4025" y="0"/>
                  </a:moveTo>
                  <a:lnTo>
                    <a:pt x="2636" y="3062"/>
                  </a:lnTo>
                  <a:lnTo>
                    <a:pt x="1236" y="0"/>
                  </a:lnTo>
                  <a:lnTo>
                    <a:pt x="0" y="0"/>
                  </a:lnTo>
                  <a:lnTo>
                    <a:pt x="2177" y="4472"/>
                  </a:lnTo>
                  <a:lnTo>
                    <a:pt x="2231" y="4472"/>
                  </a:lnTo>
                  <a:lnTo>
                    <a:pt x="3030" y="4472"/>
                  </a:lnTo>
                  <a:lnTo>
                    <a:pt x="3085" y="4472"/>
                  </a:lnTo>
                  <a:lnTo>
                    <a:pt x="5261" y="0"/>
                  </a:lnTo>
                  <a:lnTo>
                    <a:pt x="402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">
              <a:extLst>
                <a:ext uri="{FF2B5EF4-FFF2-40B4-BE49-F238E27FC236}">
                  <a16:creationId xmlns:a16="http://schemas.microsoft.com/office/drawing/2014/main" id="{DE9804C4-EBA6-9F49-92C8-B2DC153FC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7400" y="2151063"/>
              <a:ext cx="1928813" cy="2503487"/>
            </a:xfrm>
            <a:custGeom>
              <a:avLst/>
              <a:gdLst>
                <a:gd name="T0" fmla="*/ 4101 w 5360"/>
                <a:gd name="T1" fmla="*/ 0 h 6956"/>
                <a:gd name="T2" fmla="*/ 2625 w 5360"/>
                <a:gd name="T3" fmla="*/ 3161 h 6956"/>
                <a:gd name="T4" fmla="*/ 1279 w 5360"/>
                <a:gd name="T5" fmla="*/ 0 h 6956"/>
                <a:gd name="T6" fmla="*/ 0 w 5360"/>
                <a:gd name="T7" fmla="*/ 0 h 6956"/>
                <a:gd name="T8" fmla="*/ 1979 w 5360"/>
                <a:gd name="T9" fmla="*/ 4472 h 6956"/>
                <a:gd name="T10" fmla="*/ 700 w 5360"/>
                <a:gd name="T11" fmla="*/ 6955 h 6956"/>
                <a:gd name="T12" fmla="*/ 1946 w 5360"/>
                <a:gd name="T13" fmla="*/ 6955 h 6956"/>
                <a:gd name="T14" fmla="*/ 5359 w 5360"/>
                <a:gd name="T15" fmla="*/ 0 h 6956"/>
                <a:gd name="T16" fmla="*/ 4101 w 5360"/>
                <a:gd name="T17" fmla="*/ 0 h 6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60" h="6956">
                  <a:moveTo>
                    <a:pt x="4101" y="0"/>
                  </a:moveTo>
                  <a:lnTo>
                    <a:pt x="2625" y="3161"/>
                  </a:lnTo>
                  <a:lnTo>
                    <a:pt x="1279" y="0"/>
                  </a:lnTo>
                  <a:lnTo>
                    <a:pt x="0" y="0"/>
                  </a:lnTo>
                  <a:lnTo>
                    <a:pt x="1979" y="4472"/>
                  </a:lnTo>
                  <a:lnTo>
                    <a:pt x="700" y="6955"/>
                  </a:lnTo>
                  <a:lnTo>
                    <a:pt x="1946" y="6955"/>
                  </a:lnTo>
                  <a:lnTo>
                    <a:pt x="5359" y="0"/>
                  </a:lnTo>
                  <a:lnTo>
                    <a:pt x="410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E9616990-0295-7648-A4AD-1CE17E93B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29875" y="2151063"/>
              <a:ext cx="300038" cy="638175"/>
            </a:xfrm>
            <a:custGeom>
              <a:avLst/>
              <a:gdLst>
                <a:gd name="T0" fmla="*/ 832 w 833"/>
                <a:gd name="T1" fmla="*/ 0 h 1773"/>
                <a:gd name="T2" fmla="*/ 0 w 833"/>
                <a:gd name="T3" fmla="*/ 0 h 1773"/>
                <a:gd name="T4" fmla="*/ 832 w 833"/>
                <a:gd name="T5" fmla="*/ 1772 h 1773"/>
                <a:gd name="T6" fmla="*/ 832 w 833"/>
                <a:gd name="T7" fmla="*/ 0 h 1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3" h="1773">
                  <a:moveTo>
                    <a:pt x="832" y="0"/>
                  </a:moveTo>
                  <a:lnTo>
                    <a:pt x="0" y="0"/>
                  </a:lnTo>
                  <a:lnTo>
                    <a:pt x="832" y="1772"/>
                  </a:lnTo>
                  <a:lnTo>
                    <a:pt x="8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1834D6B9-A6B3-4A49-BC8A-BB76ABC4A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363" y="2151063"/>
              <a:ext cx="1701800" cy="1609725"/>
            </a:xfrm>
            <a:custGeom>
              <a:avLst/>
              <a:gdLst>
                <a:gd name="T0" fmla="*/ 2188 w 4726"/>
                <a:gd name="T1" fmla="*/ 2592 h 4473"/>
                <a:gd name="T2" fmla="*/ 3380 w 4726"/>
                <a:gd name="T3" fmla="*/ 0 h 4473"/>
                <a:gd name="T4" fmla="*/ 2177 w 4726"/>
                <a:gd name="T5" fmla="*/ 0 h 4473"/>
                <a:gd name="T6" fmla="*/ 0 w 4726"/>
                <a:gd name="T7" fmla="*/ 4472 h 4473"/>
                <a:gd name="T8" fmla="*/ 1302 w 4726"/>
                <a:gd name="T9" fmla="*/ 4472 h 4473"/>
                <a:gd name="T10" fmla="*/ 1772 w 4726"/>
                <a:gd name="T11" fmla="*/ 3467 h 4473"/>
                <a:gd name="T12" fmla="*/ 4725 w 4726"/>
                <a:gd name="T13" fmla="*/ 3467 h 4473"/>
                <a:gd name="T14" fmla="*/ 4375 w 4726"/>
                <a:gd name="T15" fmla="*/ 2592 h 4473"/>
                <a:gd name="T16" fmla="*/ 2188 w 4726"/>
                <a:gd name="T17" fmla="*/ 2592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26" h="4473">
                  <a:moveTo>
                    <a:pt x="2188" y="2592"/>
                  </a:moveTo>
                  <a:lnTo>
                    <a:pt x="3380" y="0"/>
                  </a:lnTo>
                  <a:lnTo>
                    <a:pt x="2177" y="0"/>
                  </a:lnTo>
                  <a:lnTo>
                    <a:pt x="0" y="4472"/>
                  </a:lnTo>
                  <a:lnTo>
                    <a:pt x="1302" y="4472"/>
                  </a:lnTo>
                  <a:lnTo>
                    <a:pt x="1772" y="3467"/>
                  </a:lnTo>
                  <a:lnTo>
                    <a:pt x="4725" y="3467"/>
                  </a:lnTo>
                  <a:lnTo>
                    <a:pt x="4375" y="2592"/>
                  </a:lnTo>
                  <a:lnTo>
                    <a:pt x="2188" y="259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B2365683-6775-0C4F-BC0F-0065E023D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488" y="2151063"/>
              <a:ext cx="1704975" cy="1609725"/>
            </a:xfrm>
            <a:custGeom>
              <a:avLst/>
              <a:gdLst>
                <a:gd name="T0" fmla="*/ 2188 w 4736"/>
                <a:gd name="T1" fmla="*/ 2592 h 4473"/>
                <a:gd name="T2" fmla="*/ 3390 w 4736"/>
                <a:gd name="T3" fmla="*/ 0 h 4473"/>
                <a:gd name="T4" fmla="*/ 2188 w 4736"/>
                <a:gd name="T5" fmla="*/ 0 h 4473"/>
                <a:gd name="T6" fmla="*/ 0 w 4736"/>
                <a:gd name="T7" fmla="*/ 4472 h 4473"/>
                <a:gd name="T8" fmla="*/ 1313 w 4736"/>
                <a:gd name="T9" fmla="*/ 4472 h 4473"/>
                <a:gd name="T10" fmla="*/ 1783 w 4736"/>
                <a:gd name="T11" fmla="*/ 3467 h 4473"/>
                <a:gd name="T12" fmla="*/ 4735 w 4736"/>
                <a:gd name="T13" fmla="*/ 3467 h 4473"/>
                <a:gd name="T14" fmla="*/ 4374 w 4736"/>
                <a:gd name="T15" fmla="*/ 2592 h 4473"/>
                <a:gd name="T16" fmla="*/ 2188 w 4736"/>
                <a:gd name="T17" fmla="*/ 2592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36" h="4473">
                  <a:moveTo>
                    <a:pt x="2188" y="2592"/>
                  </a:moveTo>
                  <a:lnTo>
                    <a:pt x="3390" y="0"/>
                  </a:lnTo>
                  <a:lnTo>
                    <a:pt x="2188" y="0"/>
                  </a:lnTo>
                  <a:lnTo>
                    <a:pt x="0" y="4472"/>
                  </a:lnTo>
                  <a:lnTo>
                    <a:pt x="1313" y="4472"/>
                  </a:lnTo>
                  <a:lnTo>
                    <a:pt x="1783" y="3467"/>
                  </a:lnTo>
                  <a:lnTo>
                    <a:pt x="4735" y="3467"/>
                  </a:lnTo>
                  <a:lnTo>
                    <a:pt x="4374" y="2592"/>
                  </a:lnTo>
                  <a:lnTo>
                    <a:pt x="2188" y="259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4BE4736F-37F1-2E41-A9AA-B417806F1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2175" y="2151063"/>
              <a:ext cx="1217613" cy="1609725"/>
            </a:xfrm>
            <a:custGeom>
              <a:avLst/>
              <a:gdLst>
                <a:gd name="T0" fmla="*/ 0 w 3381"/>
                <a:gd name="T1" fmla="*/ 0 h 4473"/>
                <a:gd name="T2" fmla="*/ 2078 w 3381"/>
                <a:gd name="T3" fmla="*/ 4472 h 4473"/>
                <a:gd name="T4" fmla="*/ 3380 w 3381"/>
                <a:gd name="T5" fmla="*/ 4472 h 4473"/>
                <a:gd name="T6" fmla="*/ 1203 w 3381"/>
                <a:gd name="T7" fmla="*/ 0 h 4473"/>
                <a:gd name="T8" fmla="*/ 0 w 3381"/>
                <a:gd name="T9" fmla="*/ 0 h 4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1" h="4473">
                  <a:moveTo>
                    <a:pt x="0" y="0"/>
                  </a:moveTo>
                  <a:lnTo>
                    <a:pt x="2078" y="4472"/>
                  </a:lnTo>
                  <a:lnTo>
                    <a:pt x="3380" y="4472"/>
                  </a:lnTo>
                  <a:lnTo>
                    <a:pt x="1203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" name="Title 5">
            <a:extLst>
              <a:ext uri="{FF2B5EF4-FFF2-40B4-BE49-F238E27FC236}">
                <a16:creationId xmlns:a16="http://schemas.microsoft.com/office/drawing/2014/main" id="{51F4B41C-92AD-2947-B595-BDA6FB4A2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43953"/>
            <a:ext cx="6813550" cy="408790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GB" sz="5400">
                <a:solidFill>
                  <a:schemeClr val="bg1"/>
                </a:solidFill>
              </a:rPr>
              <a:t>Click to edit TITLE SLIDE</a:t>
            </a:r>
            <a:endParaRPr lang="en-US" sz="5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62304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C3360A-C2BE-6E4E-8AAD-37D8A0662D74}"/>
              </a:ext>
            </a:extLst>
          </p:cNvPr>
          <p:cNvSpPr/>
          <p:nvPr/>
        </p:nvSpPr>
        <p:spPr>
          <a:xfrm>
            <a:off x="0" y="0"/>
            <a:ext cx="12192000" cy="6411074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5925ED-400A-1448-B89F-6FA857F45C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5532" y="1359341"/>
            <a:ext cx="6566575" cy="3416273"/>
          </a:xfrm>
        </p:spPr>
        <p:txBody>
          <a:bodyPr anchor="ctr" anchorCtr="0">
            <a:normAutofit/>
          </a:bodyPr>
          <a:lstStyle>
            <a:lvl1pPr algn="l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GB" sz="4800">
                <a:solidFill>
                  <a:schemeClr val="bg1"/>
                </a:solidFill>
              </a:rPr>
              <a:t>Click to edit DIVIDER SLIDE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010567-1308-3B47-9FB5-0FA84B018C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87" y="0"/>
            <a:ext cx="5201913" cy="64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2838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C3360A-C2BE-6E4E-8AAD-37D8A0662D74}"/>
              </a:ext>
            </a:extLst>
          </p:cNvPr>
          <p:cNvSpPr/>
          <p:nvPr/>
        </p:nvSpPr>
        <p:spPr>
          <a:xfrm>
            <a:off x="0" y="0"/>
            <a:ext cx="12192000" cy="64110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010567-1308-3B47-9FB5-0FA84B018C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87" y="0"/>
            <a:ext cx="5201913" cy="641107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11DCF1D-D1BF-E241-B9BF-6E93D2C809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5532" y="1359341"/>
            <a:ext cx="6566575" cy="3416273"/>
          </a:xfrm>
        </p:spPr>
        <p:txBody>
          <a:bodyPr anchor="ctr" anchorCtr="0">
            <a:normAutofit/>
          </a:bodyPr>
          <a:lstStyle>
            <a:lvl1pPr algn="l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GB" sz="4800">
                <a:solidFill>
                  <a:schemeClr val="bg1"/>
                </a:solidFill>
              </a:rPr>
              <a:t>Click to edit DIVIDER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7258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E353C8-3B6F-2645-AE3D-7ABFF6BEEE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4434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3278AF7-1D60-1D48-B347-9EBD441A8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8497" y="1702092"/>
            <a:ext cx="5029434" cy="335820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z="4000">
                <a:solidFill>
                  <a:schemeClr val="bg1"/>
                </a:solidFill>
              </a:rPr>
              <a:t>Click to edit DIVIDER SLIDE</a:t>
            </a:r>
          </a:p>
        </p:txBody>
      </p:sp>
    </p:spTree>
    <p:extLst>
      <p:ext uri="{BB962C8B-B14F-4D97-AF65-F5344CB8AC3E}">
        <p14:creationId xmlns:p14="http://schemas.microsoft.com/office/powerpoint/2010/main" val="282321620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Yellow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29E74E-6192-3E44-97D3-ADD578B4A405}"/>
              </a:ext>
            </a:extLst>
          </p:cNvPr>
          <p:cNvSpPr/>
          <p:nvPr/>
        </p:nvSpPr>
        <p:spPr>
          <a:xfrm>
            <a:off x="0" y="0"/>
            <a:ext cx="12192000" cy="6408615"/>
          </a:xfrm>
          <a:prstGeom prst="rect">
            <a:avLst/>
          </a:prstGeom>
          <a:solidFill>
            <a:srgbClr val="EA8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A7CFD-F8AF-4DE2-B899-B6099B8D4B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46305" y="4913862"/>
            <a:ext cx="6448778" cy="519591"/>
          </a:xfr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9BFAA30-5F4E-45F1-BB5D-9AF7AD74C0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304" y="1619417"/>
            <a:ext cx="10061406" cy="3099575"/>
          </a:xfrm>
        </p:spPr>
        <p:txBody>
          <a:bodyPr anchor="ctr">
            <a:normAutofit/>
          </a:bodyPr>
          <a:lstStyle>
            <a:lvl1pPr>
              <a:defRPr sz="44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21971380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916E120-FDD4-3947-8D58-E218E15C0645}"/>
              </a:ext>
            </a:extLst>
          </p:cNvPr>
          <p:cNvSpPr/>
          <p:nvPr/>
        </p:nvSpPr>
        <p:spPr>
          <a:xfrm>
            <a:off x="0" y="0"/>
            <a:ext cx="12192000" cy="64086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B324518-A52D-4C93-8653-8D99EE183E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46305" y="4913862"/>
            <a:ext cx="6448778" cy="519591"/>
          </a:xfr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6C7D76-9650-419C-BB23-DCB3F85B2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304" y="1619417"/>
            <a:ext cx="10061406" cy="3099575"/>
          </a:xfrm>
        </p:spPr>
        <p:txBody>
          <a:bodyPr anchor="ctr">
            <a:normAutofit/>
          </a:bodyPr>
          <a:lstStyle>
            <a:lvl1pPr>
              <a:defRPr sz="44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74272761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DFC89-186A-7A4A-8486-6FE960EC1750}"/>
              </a:ext>
            </a:extLst>
          </p:cNvPr>
          <p:cNvSpPr/>
          <p:nvPr/>
        </p:nvSpPr>
        <p:spPr>
          <a:xfrm>
            <a:off x="0" y="0"/>
            <a:ext cx="12192000" cy="6408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9217197-33DF-4ACC-B83A-8076986B8E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46305" y="4913862"/>
            <a:ext cx="6448778" cy="519591"/>
          </a:xfr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EFF34F-9482-4353-BDCA-7C7B72A68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304" y="1619417"/>
            <a:ext cx="10061406" cy="3099575"/>
          </a:xfrm>
        </p:spPr>
        <p:txBody>
          <a:bodyPr anchor="ctr">
            <a:normAutofit/>
          </a:bodyPr>
          <a:lstStyle>
            <a:lvl1pPr>
              <a:defRPr sz="44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40242541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7D0EF5-639C-BD4C-84A5-68D92A8363A8}"/>
              </a:ext>
            </a:extLst>
          </p:cNvPr>
          <p:cNvSpPr/>
          <p:nvPr/>
        </p:nvSpPr>
        <p:spPr>
          <a:xfrm>
            <a:off x="0" y="0"/>
            <a:ext cx="12192000" cy="64086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F87DEAE-BE23-4DDF-9872-F5F947D486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46305" y="4913862"/>
            <a:ext cx="6448778" cy="519591"/>
          </a:xfr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592A4D0-B255-4837-A433-BB6757369B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304" y="1619417"/>
            <a:ext cx="10061406" cy="3099575"/>
          </a:xfrm>
        </p:spPr>
        <p:txBody>
          <a:bodyPr anchor="ctr">
            <a:normAutofit/>
          </a:bodyPr>
          <a:lstStyle>
            <a:lvl1pPr>
              <a:defRPr sz="44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31194268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807E55-9949-A341-80E0-977249F808E5}"/>
              </a:ext>
            </a:extLst>
          </p:cNvPr>
          <p:cNvSpPr/>
          <p:nvPr/>
        </p:nvSpPr>
        <p:spPr>
          <a:xfrm>
            <a:off x="0" y="0"/>
            <a:ext cx="12192000" cy="64086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A164758-72B7-0547-912E-C8B60604E1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46305" y="4913862"/>
            <a:ext cx="6448778" cy="519591"/>
          </a:xfr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578C52-80B6-BF46-9451-1FF51C3A7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304" y="1619417"/>
            <a:ext cx="10061406" cy="3099575"/>
          </a:xfrm>
        </p:spPr>
        <p:txBody>
          <a:bodyPr anchor="ctr">
            <a:normAutofit/>
          </a:bodyPr>
          <a:lstStyle>
            <a:lvl1pPr>
              <a:defRPr sz="44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27461282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F1CF3D6-D660-3244-8355-B1891E317BFC}"/>
              </a:ext>
            </a:extLst>
          </p:cNvPr>
          <p:cNvSpPr/>
          <p:nvPr/>
        </p:nvSpPr>
        <p:spPr>
          <a:xfrm>
            <a:off x="0" y="0"/>
            <a:ext cx="12192000" cy="64086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A164758-72B7-0547-912E-C8B60604E1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46305" y="4913862"/>
            <a:ext cx="6448778" cy="519591"/>
          </a:xfr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578C52-80B6-BF46-9451-1FF51C3A7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304" y="1619417"/>
            <a:ext cx="10061406" cy="3099575"/>
          </a:xfrm>
        </p:spPr>
        <p:txBody>
          <a:bodyPr anchor="ctr">
            <a:normAutofit/>
          </a:bodyPr>
          <a:lstStyle>
            <a:lvl1pPr>
              <a:defRPr sz="44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724247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_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F668C-85C7-D84E-9EBF-C188C2CD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2" r="25962" b="4854"/>
          <a:stretch/>
        </p:blipFill>
        <p:spPr>
          <a:xfrm>
            <a:off x="4803531" y="-1"/>
            <a:ext cx="7388470" cy="64081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938AA-2D04-B942-821E-0C3EF773873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7018" y="1825625"/>
            <a:ext cx="5392489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3F6139-2A31-DE42-8560-C0758D06ABBC}"/>
              </a:ext>
            </a:extLst>
          </p:cNvPr>
          <p:cNvSpPr/>
          <p:nvPr/>
        </p:nvSpPr>
        <p:spPr>
          <a:xfrm>
            <a:off x="0" y="208722"/>
            <a:ext cx="188843" cy="974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6393DD9-9764-CF4F-8CA3-4E78EC261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018" y="208722"/>
            <a:ext cx="11704982" cy="974035"/>
          </a:xfrm>
        </p:spPr>
        <p:txBody>
          <a:bodyPr anchor="ctr">
            <a:normAutofit/>
          </a:bodyPr>
          <a:lstStyle>
            <a:lvl1pPr algn="l">
              <a:defRPr sz="30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content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1541C9-9D42-0949-9B5C-E472F57004CF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32341" y="1825625"/>
            <a:ext cx="5392489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85990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5303FD-F3D9-3141-B827-4E5418962B8F}"/>
              </a:ext>
            </a:extLst>
          </p:cNvPr>
          <p:cNvSpPr/>
          <p:nvPr/>
        </p:nvSpPr>
        <p:spPr>
          <a:xfrm>
            <a:off x="0" y="0"/>
            <a:ext cx="12192000" cy="6408615"/>
          </a:xfrm>
          <a:prstGeom prst="rect">
            <a:avLst/>
          </a:prstGeom>
          <a:solidFill>
            <a:srgbClr val="44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A164758-72B7-0547-912E-C8B60604E1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46305" y="4913862"/>
            <a:ext cx="6448778" cy="519591"/>
          </a:xfr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578C52-80B6-BF46-9451-1FF51C3A7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6304" y="1619417"/>
            <a:ext cx="10061406" cy="3099575"/>
          </a:xfrm>
        </p:spPr>
        <p:txBody>
          <a:bodyPr anchor="ctr">
            <a:normAutofit/>
          </a:bodyPr>
          <a:lstStyle>
            <a:lvl1pPr>
              <a:defRPr sz="44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9020972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Patter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404D94-74BA-4042-8B0B-8A92BA1283C0}"/>
              </a:ext>
            </a:extLst>
          </p:cNvPr>
          <p:cNvSpPr/>
          <p:nvPr/>
        </p:nvSpPr>
        <p:spPr>
          <a:xfrm>
            <a:off x="-1" y="0"/>
            <a:ext cx="12192001" cy="64206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1AE43D-AA6D-3745-8647-3CD180A12CD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6720" y="4718992"/>
            <a:ext cx="6448778" cy="519591"/>
          </a:xfr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DF3835C-2C92-2841-9F2C-714F13A35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19" y="2258270"/>
            <a:ext cx="6448778" cy="2460722"/>
          </a:xfrm>
        </p:spPr>
        <p:txBody>
          <a:bodyPr anchor="ctr">
            <a:normAutofit/>
          </a:bodyPr>
          <a:lstStyle>
            <a:lvl1pPr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Header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AB5BD9-8731-1E4B-B236-150BC6B585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biLevel thresh="25000"/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57"/>
          <a:stretch/>
        </p:blipFill>
        <p:spPr>
          <a:xfrm>
            <a:off x="7085939" y="0"/>
            <a:ext cx="5106062" cy="642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1166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Patter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E033AFE-6F5D-484E-A5C2-0589A517165E}"/>
              </a:ext>
            </a:extLst>
          </p:cNvPr>
          <p:cNvSpPr/>
          <p:nvPr/>
        </p:nvSpPr>
        <p:spPr>
          <a:xfrm>
            <a:off x="-1" y="0"/>
            <a:ext cx="12192001" cy="64206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95A2BA-52C8-FB44-8ED0-FCCC239C96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biLevel thresh="25000"/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57"/>
          <a:stretch/>
        </p:blipFill>
        <p:spPr>
          <a:xfrm>
            <a:off x="7085939" y="0"/>
            <a:ext cx="5106062" cy="6420676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1F2843F-EAFB-5C4E-9178-8A6F1CC013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6720" y="4718992"/>
            <a:ext cx="6448778" cy="519591"/>
          </a:xfr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400" b="0" i="0" baseline="0">
                <a:solidFill>
                  <a:srgbClr val="57575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Sub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B0FC27B-704E-9A4B-A58F-2455653D4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719" y="2258270"/>
            <a:ext cx="6448778" cy="2460722"/>
          </a:xfrm>
        </p:spPr>
        <p:txBody>
          <a:bodyPr anchor="ctr">
            <a:normAutofit/>
          </a:bodyPr>
          <a:lstStyle>
            <a:lvl1pPr>
              <a:defRPr sz="28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87856720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8CD345-9DAF-49B9-9835-6327CEA2BD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54800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512782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681C395-5241-7340-9C94-F1FEEEF115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265645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TITLE SLIDE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E71D5D7-C41E-814D-856E-C703B01D0C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3" t="43659" r="13651" b="36555"/>
          <a:stretch/>
        </p:blipFill>
        <p:spPr>
          <a:xfrm>
            <a:off x="0" y="0"/>
            <a:ext cx="12192000" cy="316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1428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0DB1C9-FEE3-114F-85BF-C266FD5464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4206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1E89E1-AAD4-654D-BB2A-66479A55B58F}"/>
              </a:ext>
            </a:extLst>
          </p:cNvPr>
          <p:cNvSpPr/>
          <p:nvPr/>
        </p:nvSpPr>
        <p:spPr>
          <a:xfrm>
            <a:off x="0" y="1755840"/>
            <a:ext cx="5971010" cy="24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8E429E-BAFC-2944-AE5D-8748E59EEA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253" y="1955261"/>
            <a:ext cx="5067050" cy="2081718"/>
          </a:xfrm>
        </p:spPr>
        <p:txBody>
          <a:bodyPr>
            <a:normAutofit/>
          </a:bodyPr>
          <a:lstStyle>
            <a:lvl1pPr>
              <a:defRPr sz="36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DIVIDER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869A8-DE95-174F-B91D-3D2B74058FC9}"/>
              </a:ext>
            </a:extLst>
          </p:cNvPr>
          <p:cNvSpPr/>
          <p:nvPr/>
        </p:nvSpPr>
        <p:spPr>
          <a:xfrm>
            <a:off x="0" y="2210759"/>
            <a:ext cx="188843" cy="1568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0759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4C8BE-64ED-674C-A3D7-9616A2AA45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/>
          <a:stretch/>
        </p:blipFill>
        <p:spPr>
          <a:xfrm>
            <a:off x="-2" y="0"/>
            <a:ext cx="12188952" cy="6400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1E89E1-AAD4-654D-BB2A-66479A55B58F}"/>
              </a:ext>
            </a:extLst>
          </p:cNvPr>
          <p:cNvSpPr/>
          <p:nvPr/>
        </p:nvSpPr>
        <p:spPr>
          <a:xfrm>
            <a:off x="0" y="1755840"/>
            <a:ext cx="5971010" cy="24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8E429E-BAFC-2944-AE5D-8748E59EEA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253" y="1955261"/>
            <a:ext cx="5067050" cy="2081718"/>
          </a:xfrm>
        </p:spPr>
        <p:txBody>
          <a:bodyPr>
            <a:normAutofit/>
          </a:bodyPr>
          <a:lstStyle>
            <a:lvl1pPr>
              <a:defRPr sz="36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DIVIDER SLIDE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D24672-6866-4B40-BD1A-D65BDC65C63D}"/>
              </a:ext>
            </a:extLst>
          </p:cNvPr>
          <p:cNvSpPr/>
          <p:nvPr/>
        </p:nvSpPr>
        <p:spPr>
          <a:xfrm>
            <a:off x="0" y="2210759"/>
            <a:ext cx="188843" cy="1568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9404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17CC3D-2C35-C340-A2DF-33DA8DA1E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1E89E1-AAD4-654D-BB2A-66479A55B58F}"/>
              </a:ext>
            </a:extLst>
          </p:cNvPr>
          <p:cNvSpPr/>
          <p:nvPr/>
        </p:nvSpPr>
        <p:spPr>
          <a:xfrm>
            <a:off x="0" y="1755840"/>
            <a:ext cx="5971010" cy="24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8E429E-BAFC-2944-AE5D-8748E59EEA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253" y="1955261"/>
            <a:ext cx="5067050" cy="2081718"/>
          </a:xfrm>
        </p:spPr>
        <p:txBody>
          <a:bodyPr>
            <a:normAutofit/>
          </a:bodyPr>
          <a:lstStyle>
            <a:lvl1pPr>
              <a:defRPr sz="36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DIVIDER SLIDE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128822-C6C4-B14A-B7C9-0BC8D1530C47}"/>
              </a:ext>
            </a:extLst>
          </p:cNvPr>
          <p:cNvSpPr/>
          <p:nvPr/>
        </p:nvSpPr>
        <p:spPr>
          <a:xfrm>
            <a:off x="0" y="2210759"/>
            <a:ext cx="188843" cy="1568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4779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58F1D-1D9C-0841-A552-DDBE53E018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12188952" cy="64135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D89837-80FE-8741-A57B-BBD3A7CB5D47}"/>
              </a:ext>
            </a:extLst>
          </p:cNvPr>
          <p:cNvSpPr/>
          <p:nvPr/>
        </p:nvSpPr>
        <p:spPr>
          <a:xfrm>
            <a:off x="0" y="1755840"/>
            <a:ext cx="5971010" cy="24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A0EC81-1493-B148-8FD4-29D8B1AF5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253" y="1955261"/>
            <a:ext cx="5067050" cy="2081718"/>
          </a:xfrm>
        </p:spPr>
        <p:txBody>
          <a:bodyPr>
            <a:normAutofit/>
          </a:bodyPr>
          <a:lstStyle>
            <a:lvl1pPr>
              <a:defRPr sz="36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DIVIDER SLIDE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6941E-9C18-474C-9A70-A8C0F727B927}"/>
              </a:ext>
            </a:extLst>
          </p:cNvPr>
          <p:cNvSpPr/>
          <p:nvPr/>
        </p:nvSpPr>
        <p:spPr>
          <a:xfrm>
            <a:off x="0" y="2210759"/>
            <a:ext cx="188843" cy="1568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7339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standing, young, looking&#10;&#10;Description automatically generated">
            <a:extLst>
              <a:ext uri="{FF2B5EF4-FFF2-40B4-BE49-F238E27FC236}">
                <a16:creationId xmlns:a16="http://schemas.microsoft.com/office/drawing/2014/main" id="{EA70A07B-5ED1-A845-A85F-EBE29F5D42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738" y="0"/>
            <a:ext cx="12192126" cy="64177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1E89E1-AAD4-654D-BB2A-66479A55B58F}"/>
              </a:ext>
            </a:extLst>
          </p:cNvPr>
          <p:cNvSpPr/>
          <p:nvPr/>
        </p:nvSpPr>
        <p:spPr>
          <a:xfrm>
            <a:off x="0" y="1755840"/>
            <a:ext cx="5971010" cy="24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8E429E-BAFC-2944-AE5D-8748E59EEA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253" y="1955261"/>
            <a:ext cx="5067050" cy="2081718"/>
          </a:xfrm>
        </p:spPr>
        <p:txBody>
          <a:bodyPr>
            <a:normAutofit/>
          </a:bodyPr>
          <a:lstStyle>
            <a:lvl1pPr>
              <a:defRPr sz="36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DIVIDER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4C06FC-84A4-9243-A5F6-4B1BC9420E97}"/>
              </a:ext>
            </a:extLst>
          </p:cNvPr>
          <p:cNvSpPr/>
          <p:nvPr/>
        </p:nvSpPr>
        <p:spPr>
          <a:xfrm>
            <a:off x="0" y="2210759"/>
            <a:ext cx="188843" cy="1568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15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19.xml"/><Relationship Id="rId21" Type="http://schemas.openxmlformats.org/officeDocument/2006/relationships/slideLayout" Target="../slideLayouts/slideLayout114.xml"/><Relationship Id="rId34" Type="http://schemas.openxmlformats.org/officeDocument/2006/relationships/slideLayout" Target="../slideLayouts/slideLayout127.xml"/><Relationship Id="rId42" Type="http://schemas.openxmlformats.org/officeDocument/2006/relationships/slideLayout" Target="../slideLayouts/slideLayout135.xml"/><Relationship Id="rId47" Type="http://schemas.openxmlformats.org/officeDocument/2006/relationships/slideLayout" Target="../slideLayouts/slideLayout140.xml"/><Relationship Id="rId50" Type="http://schemas.openxmlformats.org/officeDocument/2006/relationships/slideLayout" Target="../slideLayouts/slideLayout143.xml"/><Relationship Id="rId55" Type="http://schemas.openxmlformats.org/officeDocument/2006/relationships/slideLayout" Target="../slideLayouts/slideLayout148.xml"/><Relationship Id="rId63" Type="http://schemas.openxmlformats.org/officeDocument/2006/relationships/slideLayout" Target="../slideLayouts/slideLayout156.xml"/><Relationship Id="rId68" Type="http://schemas.openxmlformats.org/officeDocument/2006/relationships/slideLayout" Target="../slideLayouts/slideLayout161.xml"/><Relationship Id="rId76" Type="http://schemas.openxmlformats.org/officeDocument/2006/relationships/slideLayout" Target="../slideLayouts/slideLayout169.xml"/><Relationship Id="rId84" Type="http://schemas.openxmlformats.org/officeDocument/2006/relationships/slideLayout" Target="../slideLayouts/slideLayout177.xml"/><Relationship Id="rId89" Type="http://schemas.openxmlformats.org/officeDocument/2006/relationships/slideLayout" Target="../slideLayouts/slideLayout182.xml"/><Relationship Id="rId97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00.xml"/><Relationship Id="rId71" Type="http://schemas.openxmlformats.org/officeDocument/2006/relationships/slideLayout" Target="../slideLayouts/slideLayout164.xml"/><Relationship Id="rId92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9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17.xml"/><Relationship Id="rId32" Type="http://schemas.openxmlformats.org/officeDocument/2006/relationships/slideLayout" Target="../slideLayouts/slideLayout125.xml"/><Relationship Id="rId37" Type="http://schemas.openxmlformats.org/officeDocument/2006/relationships/slideLayout" Target="../slideLayouts/slideLayout130.xml"/><Relationship Id="rId40" Type="http://schemas.openxmlformats.org/officeDocument/2006/relationships/slideLayout" Target="../slideLayouts/slideLayout133.xml"/><Relationship Id="rId45" Type="http://schemas.openxmlformats.org/officeDocument/2006/relationships/slideLayout" Target="../slideLayouts/slideLayout138.xml"/><Relationship Id="rId53" Type="http://schemas.openxmlformats.org/officeDocument/2006/relationships/slideLayout" Target="../slideLayouts/slideLayout146.xml"/><Relationship Id="rId58" Type="http://schemas.openxmlformats.org/officeDocument/2006/relationships/slideLayout" Target="../slideLayouts/slideLayout151.xml"/><Relationship Id="rId66" Type="http://schemas.openxmlformats.org/officeDocument/2006/relationships/slideLayout" Target="../slideLayouts/slideLayout159.xml"/><Relationship Id="rId74" Type="http://schemas.openxmlformats.org/officeDocument/2006/relationships/slideLayout" Target="../slideLayouts/slideLayout167.xml"/><Relationship Id="rId79" Type="http://schemas.openxmlformats.org/officeDocument/2006/relationships/slideLayout" Target="../slideLayouts/slideLayout172.xml"/><Relationship Id="rId87" Type="http://schemas.openxmlformats.org/officeDocument/2006/relationships/slideLayout" Target="../slideLayouts/slideLayout180.xml"/><Relationship Id="rId102" Type="http://schemas.openxmlformats.org/officeDocument/2006/relationships/image" Target="../media/image1.emf"/><Relationship Id="rId5" Type="http://schemas.openxmlformats.org/officeDocument/2006/relationships/slideLayout" Target="../slideLayouts/slideLayout98.xml"/><Relationship Id="rId61" Type="http://schemas.openxmlformats.org/officeDocument/2006/relationships/slideLayout" Target="../slideLayouts/slideLayout154.xml"/><Relationship Id="rId82" Type="http://schemas.openxmlformats.org/officeDocument/2006/relationships/slideLayout" Target="../slideLayouts/slideLayout175.xml"/><Relationship Id="rId90" Type="http://schemas.openxmlformats.org/officeDocument/2006/relationships/slideLayout" Target="../slideLayouts/slideLayout183.xml"/><Relationship Id="rId95" Type="http://schemas.openxmlformats.org/officeDocument/2006/relationships/slideLayout" Target="../slideLayouts/slideLayout188.xml"/><Relationship Id="rId1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115.xml"/><Relationship Id="rId27" Type="http://schemas.openxmlformats.org/officeDocument/2006/relationships/slideLayout" Target="../slideLayouts/slideLayout120.xml"/><Relationship Id="rId30" Type="http://schemas.openxmlformats.org/officeDocument/2006/relationships/slideLayout" Target="../slideLayouts/slideLayout123.xml"/><Relationship Id="rId35" Type="http://schemas.openxmlformats.org/officeDocument/2006/relationships/slideLayout" Target="../slideLayouts/slideLayout128.xml"/><Relationship Id="rId43" Type="http://schemas.openxmlformats.org/officeDocument/2006/relationships/slideLayout" Target="../slideLayouts/slideLayout136.xml"/><Relationship Id="rId48" Type="http://schemas.openxmlformats.org/officeDocument/2006/relationships/slideLayout" Target="../slideLayouts/slideLayout141.xml"/><Relationship Id="rId56" Type="http://schemas.openxmlformats.org/officeDocument/2006/relationships/slideLayout" Target="../slideLayouts/slideLayout149.xml"/><Relationship Id="rId64" Type="http://schemas.openxmlformats.org/officeDocument/2006/relationships/slideLayout" Target="../slideLayouts/slideLayout157.xml"/><Relationship Id="rId69" Type="http://schemas.openxmlformats.org/officeDocument/2006/relationships/slideLayout" Target="../slideLayouts/slideLayout162.xml"/><Relationship Id="rId77" Type="http://schemas.openxmlformats.org/officeDocument/2006/relationships/slideLayout" Target="../slideLayouts/slideLayout170.xml"/><Relationship Id="rId100" Type="http://schemas.openxmlformats.org/officeDocument/2006/relationships/slideLayout" Target="../slideLayouts/slideLayout193.xml"/><Relationship Id="rId8" Type="http://schemas.openxmlformats.org/officeDocument/2006/relationships/slideLayout" Target="../slideLayouts/slideLayout101.xml"/><Relationship Id="rId51" Type="http://schemas.openxmlformats.org/officeDocument/2006/relationships/slideLayout" Target="../slideLayouts/slideLayout144.xml"/><Relationship Id="rId72" Type="http://schemas.openxmlformats.org/officeDocument/2006/relationships/slideLayout" Target="../slideLayouts/slideLayout165.xml"/><Relationship Id="rId80" Type="http://schemas.openxmlformats.org/officeDocument/2006/relationships/slideLayout" Target="../slideLayouts/slideLayout173.xml"/><Relationship Id="rId85" Type="http://schemas.openxmlformats.org/officeDocument/2006/relationships/slideLayout" Target="../slideLayouts/slideLayout178.xml"/><Relationship Id="rId93" Type="http://schemas.openxmlformats.org/officeDocument/2006/relationships/slideLayout" Target="../slideLayouts/slideLayout186.xml"/><Relationship Id="rId98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18.xml"/><Relationship Id="rId33" Type="http://schemas.openxmlformats.org/officeDocument/2006/relationships/slideLayout" Target="../slideLayouts/slideLayout126.xml"/><Relationship Id="rId38" Type="http://schemas.openxmlformats.org/officeDocument/2006/relationships/slideLayout" Target="../slideLayouts/slideLayout131.xml"/><Relationship Id="rId46" Type="http://schemas.openxmlformats.org/officeDocument/2006/relationships/slideLayout" Target="../slideLayouts/slideLayout139.xml"/><Relationship Id="rId59" Type="http://schemas.openxmlformats.org/officeDocument/2006/relationships/slideLayout" Target="../slideLayouts/slideLayout152.xml"/><Relationship Id="rId67" Type="http://schemas.openxmlformats.org/officeDocument/2006/relationships/slideLayout" Target="../slideLayouts/slideLayout160.xml"/><Relationship Id="rId20" Type="http://schemas.openxmlformats.org/officeDocument/2006/relationships/slideLayout" Target="../slideLayouts/slideLayout113.xml"/><Relationship Id="rId41" Type="http://schemas.openxmlformats.org/officeDocument/2006/relationships/slideLayout" Target="../slideLayouts/slideLayout134.xml"/><Relationship Id="rId54" Type="http://schemas.openxmlformats.org/officeDocument/2006/relationships/slideLayout" Target="../slideLayouts/slideLayout147.xml"/><Relationship Id="rId62" Type="http://schemas.openxmlformats.org/officeDocument/2006/relationships/slideLayout" Target="../slideLayouts/slideLayout155.xml"/><Relationship Id="rId70" Type="http://schemas.openxmlformats.org/officeDocument/2006/relationships/slideLayout" Target="../slideLayouts/slideLayout163.xml"/><Relationship Id="rId75" Type="http://schemas.openxmlformats.org/officeDocument/2006/relationships/slideLayout" Target="../slideLayouts/slideLayout168.xml"/><Relationship Id="rId83" Type="http://schemas.openxmlformats.org/officeDocument/2006/relationships/slideLayout" Target="../slideLayouts/slideLayout176.xml"/><Relationship Id="rId88" Type="http://schemas.openxmlformats.org/officeDocument/2006/relationships/slideLayout" Target="../slideLayouts/slideLayout181.xml"/><Relationship Id="rId91" Type="http://schemas.openxmlformats.org/officeDocument/2006/relationships/slideLayout" Target="../slideLayouts/slideLayout184.xml"/><Relationship Id="rId96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16.xml"/><Relationship Id="rId28" Type="http://schemas.openxmlformats.org/officeDocument/2006/relationships/slideLayout" Target="../slideLayouts/slideLayout121.xml"/><Relationship Id="rId36" Type="http://schemas.openxmlformats.org/officeDocument/2006/relationships/slideLayout" Target="../slideLayouts/slideLayout129.xml"/><Relationship Id="rId49" Type="http://schemas.openxmlformats.org/officeDocument/2006/relationships/slideLayout" Target="../slideLayouts/slideLayout142.xml"/><Relationship Id="rId57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03.xml"/><Relationship Id="rId31" Type="http://schemas.openxmlformats.org/officeDocument/2006/relationships/slideLayout" Target="../slideLayouts/slideLayout124.xml"/><Relationship Id="rId44" Type="http://schemas.openxmlformats.org/officeDocument/2006/relationships/slideLayout" Target="../slideLayouts/slideLayout137.xml"/><Relationship Id="rId52" Type="http://schemas.openxmlformats.org/officeDocument/2006/relationships/slideLayout" Target="../slideLayouts/slideLayout145.xml"/><Relationship Id="rId60" Type="http://schemas.openxmlformats.org/officeDocument/2006/relationships/slideLayout" Target="../slideLayouts/slideLayout153.xml"/><Relationship Id="rId65" Type="http://schemas.openxmlformats.org/officeDocument/2006/relationships/slideLayout" Target="../slideLayouts/slideLayout158.xml"/><Relationship Id="rId73" Type="http://schemas.openxmlformats.org/officeDocument/2006/relationships/slideLayout" Target="../slideLayouts/slideLayout166.xml"/><Relationship Id="rId78" Type="http://schemas.openxmlformats.org/officeDocument/2006/relationships/slideLayout" Target="../slideLayouts/slideLayout171.xml"/><Relationship Id="rId81" Type="http://schemas.openxmlformats.org/officeDocument/2006/relationships/slideLayout" Target="../slideLayouts/slideLayout174.xml"/><Relationship Id="rId86" Type="http://schemas.openxmlformats.org/officeDocument/2006/relationships/slideLayout" Target="../slideLayouts/slideLayout179.xml"/><Relationship Id="rId94" Type="http://schemas.openxmlformats.org/officeDocument/2006/relationships/slideLayout" Target="../slideLayouts/slideLayout187.xml"/><Relationship Id="rId99" Type="http://schemas.openxmlformats.org/officeDocument/2006/relationships/slideLayout" Target="../slideLayouts/slideLayout192.xml"/><Relationship Id="rId101" Type="http://schemas.openxmlformats.org/officeDocument/2006/relationships/theme" Target="../theme/theme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39" Type="http://schemas.openxmlformats.org/officeDocument/2006/relationships/slideLayout" Target="../slideLayouts/slideLayout132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19.xml"/><Relationship Id="rId21" Type="http://schemas.openxmlformats.org/officeDocument/2006/relationships/slideLayout" Target="../slideLayouts/slideLayout214.xml"/><Relationship Id="rId42" Type="http://schemas.openxmlformats.org/officeDocument/2006/relationships/slideLayout" Target="../slideLayouts/slideLayout235.xml"/><Relationship Id="rId47" Type="http://schemas.openxmlformats.org/officeDocument/2006/relationships/slideLayout" Target="../slideLayouts/slideLayout240.xml"/><Relationship Id="rId63" Type="http://schemas.openxmlformats.org/officeDocument/2006/relationships/slideLayout" Target="../slideLayouts/slideLayout256.xml"/><Relationship Id="rId68" Type="http://schemas.openxmlformats.org/officeDocument/2006/relationships/slideLayout" Target="../slideLayouts/slideLayout261.xml"/><Relationship Id="rId84" Type="http://schemas.openxmlformats.org/officeDocument/2006/relationships/slideLayout" Target="../slideLayouts/slideLayout277.xml"/><Relationship Id="rId89" Type="http://schemas.openxmlformats.org/officeDocument/2006/relationships/slideLayout" Target="../slideLayouts/slideLayout282.xml"/><Relationship Id="rId7" Type="http://schemas.openxmlformats.org/officeDocument/2006/relationships/slideLayout" Target="../slideLayouts/slideLayout200.xml"/><Relationship Id="rId71" Type="http://schemas.openxmlformats.org/officeDocument/2006/relationships/slideLayout" Target="../slideLayouts/slideLayout264.xml"/><Relationship Id="rId92" Type="http://schemas.openxmlformats.org/officeDocument/2006/relationships/slideLayout" Target="../slideLayouts/slideLayout285.xml"/><Relationship Id="rId2" Type="http://schemas.openxmlformats.org/officeDocument/2006/relationships/slideLayout" Target="../slideLayouts/slideLayout195.xml"/><Relationship Id="rId16" Type="http://schemas.openxmlformats.org/officeDocument/2006/relationships/slideLayout" Target="../slideLayouts/slideLayout209.xml"/><Relationship Id="rId29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04.xml"/><Relationship Id="rId24" Type="http://schemas.openxmlformats.org/officeDocument/2006/relationships/slideLayout" Target="../slideLayouts/slideLayout217.xml"/><Relationship Id="rId32" Type="http://schemas.openxmlformats.org/officeDocument/2006/relationships/slideLayout" Target="../slideLayouts/slideLayout225.xml"/><Relationship Id="rId37" Type="http://schemas.openxmlformats.org/officeDocument/2006/relationships/slideLayout" Target="../slideLayouts/slideLayout230.xml"/><Relationship Id="rId40" Type="http://schemas.openxmlformats.org/officeDocument/2006/relationships/slideLayout" Target="../slideLayouts/slideLayout233.xml"/><Relationship Id="rId45" Type="http://schemas.openxmlformats.org/officeDocument/2006/relationships/slideLayout" Target="../slideLayouts/slideLayout238.xml"/><Relationship Id="rId53" Type="http://schemas.openxmlformats.org/officeDocument/2006/relationships/slideLayout" Target="../slideLayouts/slideLayout246.xml"/><Relationship Id="rId58" Type="http://schemas.openxmlformats.org/officeDocument/2006/relationships/slideLayout" Target="../slideLayouts/slideLayout251.xml"/><Relationship Id="rId66" Type="http://schemas.openxmlformats.org/officeDocument/2006/relationships/slideLayout" Target="../slideLayouts/slideLayout259.xml"/><Relationship Id="rId74" Type="http://schemas.openxmlformats.org/officeDocument/2006/relationships/slideLayout" Target="../slideLayouts/slideLayout267.xml"/><Relationship Id="rId79" Type="http://schemas.openxmlformats.org/officeDocument/2006/relationships/slideLayout" Target="../slideLayouts/slideLayout272.xml"/><Relationship Id="rId87" Type="http://schemas.openxmlformats.org/officeDocument/2006/relationships/slideLayout" Target="../slideLayouts/slideLayout280.xml"/><Relationship Id="rId102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198.xml"/><Relationship Id="rId61" Type="http://schemas.openxmlformats.org/officeDocument/2006/relationships/slideLayout" Target="../slideLayouts/slideLayout254.xml"/><Relationship Id="rId82" Type="http://schemas.openxmlformats.org/officeDocument/2006/relationships/slideLayout" Target="../slideLayouts/slideLayout275.xml"/><Relationship Id="rId90" Type="http://schemas.openxmlformats.org/officeDocument/2006/relationships/slideLayout" Target="../slideLayouts/slideLayout283.xml"/><Relationship Id="rId95" Type="http://schemas.openxmlformats.org/officeDocument/2006/relationships/slideLayout" Target="../slideLayouts/slideLayout288.xml"/><Relationship Id="rId19" Type="http://schemas.openxmlformats.org/officeDocument/2006/relationships/slideLayout" Target="../slideLayouts/slideLayout212.xml"/><Relationship Id="rId14" Type="http://schemas.openxmlformats.org/officeDocument/2006/relationships/slideLayout" Target="../slideLayouts/slideLayout207.xml"/><Relationship Id="rId22" Type="http://schemas.openxmlformats.org/officeDocument/2006/relationships/slideLayout" Target="../slideLayouts/slideLayout215.xml"/><Relationship Id="rId27" Type="http://schemas.openxmlformats.org/officeDocument/2006/relationships/slideLayout" Target="../slideLayouts/slideLayout220.xml"/><Relationship Id="rId30" Type="http://schemas.openxmlformats.org/officeDocument/2006/relationships/slideLayout" Target="../slideLayouts/slideLayout223.xml"/><Relationship Id="rId35" Type="http://schemas.openxmlformats.org/officeDocument/2006/relationships/slideLayout" Target="../slideLayouts/slideLayout228.xml"/><Relationship Id="rId43" Type="http://schemas.openxmlformats.org/officeDocument/2006/relationships/slideLayout" Target="../slideLayouts/slideLayout236.xml"/><Relationship Id="rId48" Type="http://schemas.openxmlformats.org/officeDocument/2006/relationships/slideLayout" Target="../slideLayouts/slideLayout241.xml"/><Relationship Id="rId56" Type="http://schemas.openxmlformats.org/officeDocument/2006/relationships/slideLayout" Target="../slideLayouts/slideLayout249.xml"/><Relationship Id="rId64" Type="http://schemas.openxmlformats.org/officeDocument/2006/relationships/slideLayout" Target="../slideLayouts/slideLayout257.xml"/><Relationship Id="rId69" Type="http://schemas.openxmlformats.org/officeDocument/2006/relationships/slideLayout" Target="../slideLayouts/slideLayout262.xml"/><Relationship Id="rId77" Type="http://schemas.openxmlformats.org/officeDocument/2006/relationships/slideLayout" Target="../slideLayouts/slideLayout270.xml"/><Relationship Id="rId100" Type="http://schemas.openxmlformats.org/officeDocument/2006/relationships/slideLayout" Target="../slideLayouts/slideLayout293.xml"/><Relationship Id="rId8" Type="http://schemas.openxmlformats.org/officeDocument/2006/relationships/slideLayout" Target="../slideLayouts/slideLayout201.xml"/><Relationship Id="rId51" Type="http://schemas.openxmlformats.org/officeDocument/2006/relationships/slideLayout" Target="../slideLayouts/slideLayout244.xml"/><Relationship Id="rId72" Type="http://schemas.openxmlformats.org/officeDocument/2006/relationships/slideLayout" Target="../slideLayouts/slideLayout265.xml"/><Relationship Id="rId80" Type="http://schemas.openxmlformats.org/officeDocument/2006/relationships/slideLayout" Target="../slideLayouts/slideLayout273.xml"/><Relationship Id="rId85" Type="http://schemas.openxmlformats.org/officeDocument/2006/relationships/slideLayout" Target="../slideLayouts/slideLayout278.xml"/><Relationship Id="rId93" Type="http://schemas.openxmlformats.org/officeDocument/2006/relationships/slideLayout" Target="../slideLayouts/slideLayout286.xml"/><Relationship Id="rId98" Type="http://schemas.openxmlformats.org/officeDocument/2006/relationships/slideLayout" Target="../slideLayouts/slideLayout291.xml"/><Relationship Id="rId3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205.xml"/><Relationship Id="rId17" Type="http://schemas.openxmlformats.org/officeDocument/2006/relationships/slideLayout" Target="../slideLayouts/slideLayout210.xml"/><Relationship Id="rId25" Type="http://schemas.openxmlformats.org/officeDocument/2006/relationships/slideLayout" Target="../slideLayouts/slideLayout218.xml"/><Relationship Id="rId33" Type="http://schemas.openxmlformats.org/officeDocument/2006/relationships/slideLayout" Target="../slideLayouts/slideLayout226.xml"/><Relationship Id="rId38" Type="http://schemas.openxmlformats.org/officeDocument/2006/relationships/slideLayout" Target="../slideLayouts/slideLayout231.xml"/><Relationship Id="rId46" Type="http://schemas.openxmlformats.org/officeDocument/2006/relationships/slideLayout" Target="../slideLayouts/slideLayout239.xml"/><Relationship Id="rId59" Type="http://schemas.openxmlformats.org/officeDocument/2006/relationships/slideLayout" Target="../slideLayouts/slideLayout252.xml"/><Relationship Id="rId67" Type="http://schemas.openxmlformats.org/officeDocument/2006/relationships/slideLayout" Target="../slideLayouts/slideLayout260.xml"/><Relationship Id="rId103" Type="http://schemas.openxmlformats.org/officeDocument/2006/relationships/theme" Target="../theme/theme4.xml"/><Relationship Id="rId20" Type="http://schemas.openxmlformats.org/officeDocument/2006/relationships/slideLayout" Target="../slideLayouts/slideLayout213.xml"/><Relationship Id="rId41" Type="http://schemas.openxmlformats.org/officeDocument/2006/relationships/slideLayout" Target="../slideLayouts/slideLayout234.xml"/><Relationship Id="rId54" Type="http://schemas.openxmlformats.org/officeDocument/2006/relationships/slideLayout" Target="../slideLayouts/slideLayout247.xml"/><Relationship Id="rId62" Type="http://schemas.openxmlformats.org/officeDocument/2006/relationships/slideLayout" Target="../slideLayouts/slideLayout255.xml"/><Relationship Id="rId70" Type="http://schemas.openxmlformats.org/officeDocument/2006/relationships/slideLayout" Target="../slideLayouts/slideLayout263.xml"/><Relationship Id="rId75" Type="http://schemas.openxmlformats.org/officeDocument/2006/relationships/slideLayout" Target="../slideLayouts/slideLayout268.xml"/><Relationship Id="rId83" Type="http://schemas.openxmlformats.org/officeDocument/2006/relationships/slideLayout" Target="../slideLayouts/slideLayout276.xml"/><Relationship Id="rId88" Type="http://schemas.openxmlformats.org/officeDocument/2006/relationships/slideLayout" Target="../slideLayouts/slideLayout281.xml"/><Relationship Id="rId91" Type="http://schemas.openxmlformats.org/officeDocument/2006/relationships/slideLayout" Target="../slideLayouts/slideLayout284.xml"/><Relationship Id="rId96" Type="http://schemas.openxmlformats.org/officeDocument/2006/relationships/slideLayout" Target="../slideLayouts/slideLayout289.xml"/><Relationship Id="rId1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9.xml"/><Relationship Id="rId15" Type="http://schemas.openxmlformats.org/officeDocument/2006/relationships/slideLayout" Target="../slideLayouts/slideLayout208.xml"/><Relationship Id="rId23" Type="http://schemas.openxmlformats.org/officeDocument/2006/relationships/slideLayout" Target="../slideLayouts/slideLayout216.xml"/><Relationship Id="rId28" Type="http://schemas.openxmlformats.org/officeDocument/2006/relationships/slideLayout" Target="../slideLayouts/slideLayout221.xml"/><Relationship Id="rId36" Type="http://schemas.openxmlformats.org/officeDocument/2006/relationships/slideLayout" Target="../slideLayouts/slideLayout229.xml"/><Relationship Id="rId49" Type="http://schemas.openxmlformats.org/officeDocument/2006/relationships/slideLayout" Target="../slideLayouts/slideLayout242.xml"/><Relationship Id="rId57" Type="http://schemas.openxmlformats.org/officeDocument/2006/relationships/slideLayout" Target="../slideLayouts/slideLayout250.xml"/><Relationship Id="rId10" Type="http://schemas.openxmlformats.org/officeDocument/2006/relationships/slideLayout" Target="../slideLayouts/slideLayout203.xml"/><Relationship Id="rId31" Type="http://schemas.openxmlformats.org/officeDocument/2006/relationships/slideLayout" Target="../slideLayouts/slideLayout224.xml"/><Relationship Id="rId44" Type="http://schemas.openxmlformats.org/officeDocument/2006/relationships/slideLayout" Target="../slideLayouts/slideLayout237.xml"/><Relationship Id="rId52" Type="http://schemas.openxmlformats.org/officeDocument/2006/relationships/slideLayout" Target="../slideLayouts/slideLayout245.xml"/><Relationship Id="rId60" Type="http://schemas.openxmlformats.org/officeDocument/2006/relationships/slideLayout" Target="../slideLayouts/slideLayout253.xml"/><Relationship Id="rId65" Type="http://schemas.openxmlformats.org/officeDocument/2006/relationships/slideLayout" Target="../slideLayouts/slideLayout258.xml"/><Relationship Id="rId73" Type="http://schemas.openxmlformats.org/officeDocument/2006/relationships/slideLayout" Target="../slideLayouts/slideLayout266.xml"/><Relationship Id="rId78" Type="http://schemas.openxmlformats.org/officeDocument/2006/relationships/slideLayout" Target="../slideLayouts/slideLayout271.xml"/><Relationship Id="rId81" Type="http://schemas.openxmlformats.org/officeDocument/2006/relationships/slideLayout" Target="../slideLayouts/slideLayout274.xml"/><Relationship Id="rId86" Type="http://schemas.openxmlformats.org/officeDocument/2006/relationships/slideLayout" Target="../slideLayouts/slideLayout279.xml"/><Relationship Id="rId94" Type="http://schemas.openxmlformats.org/officeDocument/2006/relationships/slideLayout" Target="../slideLayouts/slideLayout287.xml"/><Relationship Id="rId99" Type="http://schemas.openxmlformats.org/officeDocument/2006/relationships/slideLayout" Target="../slideLayouts/slideLayout292.xml"/><Relationship Id="rId101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202.xml"/><Relationship Id="rId13" Type="http://schemas.openxmlformats.org/officeDocument/2006/relationships/slideLayout" Target="../slideLayouts/slideLayout206.xml"/><Relationship Id="rId18" Type="http://schemas.openxmlformats.org/officeDocument/2006/relationships/slideLayout" Target="../slideLayouts/slideLayout211.xml"/><Relationship Id="rId39" Type="http://schemas.openxmlformats.org/officeDocument/2006/relationships/slideLayout" Target="../slideLayouts/slideLayout232.xml"/><Relationship Id="rId34" Type="http://schemas.openxmlformats.org/officeDocument/2006/relationships/slideLayout" Target="../slideLayouts/slideLayout227.xml"/><Relationship Id="rId50" Type="http://schemas.openxmlformats.org/officeDocument/2006/relationships/slideLayout" Target="../slideLayouts/slideLayout243.xml"/><Relationship Id="rId55" Type="http://schemas.openxmlformats.org/officeDocument/2006/relationships/slideLayout" Target="../slideLayouts/slideLayout248.xml"/><Relationship Id="rId76" Type="http://schemas.openxmlformats.org/officeDocument/2006/relationships/slideLayout" Target="../slideLayouts/slideLayout269.xml"/><Relationship Id="rId97" Type="http://schemas.openxmlformats.org/officeDocument/2006/relationships/slideLayout" Target="../slideLayouts/slideLayout290.xml"/><Relationship Id="rId104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21.xml"/><Relationship Id="rId21" Type="http://schemas.openxmlformats.org/officeDocument/2006/relationships/slideLayout" Target="../slideLayouts/slideLayout316.xml"/><Relationship Id="rId42" Type="http://schemas.openxmlformats.org/officeDocument/2006/relationships/slideLayout" Target="../slideLayouts/slideLayout337.xml"/><Relationship Id="rId47" Type="http://schemas.openxmlformats.org/officeDocument/2006/relationships/slideLayout" Target="../slideLayouts/slideLayout342.xml"/><Relationship Id="rId63" Type="http://schemas.openxmlformats.org/officeDocument/2006/relationships/slideLayout" Target="../slideLayouts/slideLayout358.xml"/><Relationship Id="rId68" Type="http://schemas.openxmlformats.org/officeDocument/2006/relationships/slideLayout" Target="../slideLayouts/slideLayout363.xml"/><Relationship Id="rId84" Type="http://schemas.openxmlformats.org/officeDocument/2006/relationships/slideLayout" Target="../slideLayouts/slideLayout379.xml"/><Relationship Id="rId89" Type="http://schemas.openxmlformats.org/officeDocument/2006/relationships/slideLayout" Target="../slideLayouts/slideLayout384.xml"/><Relationship Id="rId112" Type="http://schemas.openxmlformats.org/officeDocument/2006/relationships/slideLayout" Target="../slideLayouts/slideLayout407.xml"/><Relationship Id="rId16" Type="http://schemas.openxmlformats.org/officeDocument/2006/relationships/slideLayout" Target="../slideLayouts/slideLayout311.xml"/><Relationship Id="rId107" Type="http://schemas.openxmlformats.org/officeDocument/2006/relationships/slideLayout" Target="../slideLayouts/slideLayout402.xml"/><Relationship Id="rId11" Type="http://schemas.openxmlformats.org/officeDocument/2006/relationships/slideLayout" Target="../slideLayouts/slideLayout306.xml"/><Relationship Id="rId24" Type="http://schemas.openxmlformats.org/officeDocument/2006/relationships/slideLayout" Target="../slideLayouts/slideLayout319.xml"/><Relationship Id="rId32" Type="http://schemas.openxmlformats.org/officeDocument/2006/relationships/slideLayout" Target="../slideLayouts/slideLayout327.xml"/><Relationship Id="rId37" Type="http://schemas.openxmlformats.org/officeDocument/2006/relationships/slideLayout" Target="../slideLayouts/slideLayout332.xml"/><Relationship Id="rId40" Type="http://schemas.openxmlformats.org/officeDocument/2006/relationships/slideLayout" Target="../slideLayouts/slideLayout335.xml"/><Relationship Id="rId45" Type="http://schemas.openxmlformats.org/officeDocument/2006/relationships/slideLayout" Target="../slideLayouts/slideLayout340.xml"/><Relationship Id="rId53" Type="http://schemas.openxmlformats.org/officeDocument/2006/relationships/slideLayout" Target="../slideLayouts/slideLayout348.xml"/><Relationship Id="rId58" Type="http://schemas.openxmlformats.org/officeDocument/2006/relationships/slideLayout" Target="../slideLayouts/slideLayout353.xml"/><Relationship Id="rId66" Type="http://schemas.openxmlformats.org/officeDocument/2006/relationships/slideLayout" Target="../slideLayouts/slideLayout361.xml"/><Relationship Id="rId74" Type="http://schemas.openxmlformats.org/officeDocument/2006/relationships/slideLayout" Target="../slideLayouts/slideLayout369.xml"/><Relationship Id="rId79" Type="http://schemas.openxmlformats.org/officeDocument/2006/relationships/slideLayout" Target="../slideLayouts/slideLayout374.xml"/><Relationship Id="rId87" Type="http://schemas.openxmlformats.org/officeDocument/2006/relationships/slideLayout" Target="../slideLayouts/slideLayout382.xml"/><Relationship Id="rId102" Type="http://schemas.openxmlformats.org/officeDocument/2006/relationships/slideLayout" Target="../slideLayouts/slideLayout397.xml"/><Relationship Id="rId110" Type="http://schemas.openxmlformats.org/officeDocument/2006/relationships/slideLayout" Target="../slideLayouts/slideLayout405.xml"/><Relationship Id="rId115" Type="http://schemas.openxmlformats.org/officeDocument/2006/relationships/theme" Target="../theme/theme5.xml"/><Relationship Id="rId5" Type="http://schemas.openxmlformats.org/officeDocument/2006/relationships/slideLayout" Target="../slideLayouts/slideLayout300.xml"/><Relationship Id="rId61" Type="http://schemas.openxmlformats.org/officeDocument/2006/relationships/slideLayout" Target="../slideLayouts/slideLayout356.xml"/><Relationship Id="rId82" Type="http://schemas.openxmlformats.org/officeDocument/2006/relationships/slideLayout" Target="../slideLayouts/slideLayout377.xml"/><Relationship Id="rId90" Type="http://schemas.openxmlformats.org/officeDocument/2006/relationships/slideLayout" Target="../slideLayouts/slideLayout385.xml"/><Relationship Id="rId95" Type="http://schemas.openxmlformats.org/officeDocument/2006/relationships/slideLayout" Target="../slideLayouts/slideLayout390.xml"/><Relationship Id="rId19" Type="http://schemas.openxmlformats.org/officeDocument/2006/relationships/slideLayout" Target="../slideLayouts/slideLayout314.xml"/><Relationship Id="rId14" Type="http://schemas.openxmlformats.org/officeDocument/2006/relationships/slideLayout" Target="../slideLayouts/slideLayout309.xml"/><Relationship Id="rId22" Type="http://schemas.openxmlformats.org/officeDocument/2006/relationships/slideLayout" Target="../slideLayouts/slideLayout317.xml"/><Relationship Id="rId27" Type="http://schemas.openxmlformats.org/officeDocument/2006/relationships/slideLayout" Target="../slideLayouts/slideLayout322.xml"/><Relationship Id="rId30" Type="http://schemas.openxmlformats.org/officeDocument/2006/relationships/slideLayout" Target="../slideLayouts/slideLayout325.xml"/><Relationship Id="rId35" Type="http://schemas.openxmlformats.org/officeDocument/2006/relationships/slideLayout" Target="../slideLayouts/slideLayout330.xml"/><Relationship Id="rId43" Type="http://schemas.openxmlformats.org/officeDocument/2006/relationships/slideLayout" Target="../slideLayouts/slideLayout338.xml"/><Relationship Id="rId48" Type="http://schemas.openxmlformats.org/officeDocument/2006/relationships/slideLayout" Target="../slideLayouts/slideLayout343.xml"/><Relationship Id="rId56" Type="http://schemas.openxmlformats.org/officeDocument/2006/relationships/slideLayout" Target="../slideLayouts/slideLayout351.xml"/><Relationship Id="rId64" Type="http://schemas.openxmlformats.org/officeDocument/2006/relationships/slideLayout" Target="../slideLayouts/slideLayout359.xml"/><Relationship Id="rId69" Type="http://schemas.openxmlformats.org/officeDocument/2006/relationships/slideLayout" Target="../slideLayouts/slideLayout364.xml"/><Relationship Id="rId77" Type="http://schemas.openxmlformats.org/officeDocument/2006/relationships/slideLayout" Target="../slideLayouts/slideLayout372.xml"/><Relationship Id="rId100" Type="http://schemas.openxmlformats.org/officeDocument/2006/relationships/slideLayout" Target="../slideLayouts/slideLayout395.xml"/><Relationship Id="rId105" Type="http://schemas.openxmlformats.org/officeDocument/2006/relationships/slideLayout" Target="../slideLayouts/slideLayout400.xml"/><Relationship Id="rId113" Type="http://schemas.openxmlformats.org/officeDocument/2006/relationships/slideLayout" Target="../slideLayouts/slideLayout408.xml"/><Relationship Id="rId8" Type="http://schemas.openxmlformats.org/officeDocument/2006/relationships/slideLayout" Target="../slideLayouts/slideLayout303.xml"/><Relationship Id="rId51" Type="http://schemas.openxmlformats.org/officeDocument/2006/relationships/slideLayout" Target="../slideLayouts/slideLayout346.xml"/><Relationship Id="rId72" Type="http://schemas.openxmlformats.org/officeDocument/2006/relationships/slideLayout" Target="../slideLayouts/slideLayout367.xml"/><Relationship Id="rId80" Type="http://schemas.openxmlformats.org/officeDocument/2006/relationships/slideLayout" Target="../slideLayouts/slideLayout375.xml"/><Relationship Id="rId85" Type="http://schemas.openxmlformats.org/officeDocument/2006/relationships/slideLayout" Target="../slideLayouts/slideLayout380.xml"/><Relationship Id="rId93" Type="http://schemas.openxmlformats.org/officeDocument/2006/relationships/slideLayout" Target="../slideLayouts/slideLayout388.xml"/><Relationship Id="rId98" Type="http://schemas.openxmlformats.org/officeDocument/2006/relationships/slideLayout" Target="../slideLayouts/slideLayout393.xml"/><Relationship Id="rId3" Type="http://schemas.openxmlformats.org/officeDocument/2006/relationships/slideLayout" Target="../slideLayouts/slideLayout298.xml"/><Relationship Id="rId12" Type="http://schemas.openxmlformats.org/officeDocument/2006/relationships/slideLayout" Target="../slideLayouts/slideLayout307.xml"/><Relationship Id="rId17" Type="http://schemas.openxmlformats.org/officeDocument/2006/relationships/slideLayout" Target="../slideLayouts/slideLayout312.xml"/><Relationship Id="rId25" Type="http://schemas.openxmlformats.org/officeDocument/2006/relationships/slideLayout" Target="../slideLayouts/slideLayout320.xml"/><Relationship Id="rId33" Type="http://schemas.openxmlformats.org/officeDocument/2006/relationships/slideLayout" Target="../slideLayouts/slideLayout328.xml"/><Relationship Id="rId38" Type="http://schemas.openxmlformats.org/officeDocument/2006/relationships/slideLayout" Target="../slideLayouts/slideLayout333.xml"/><Relationship Id="rId46" Type="http://schemas.openxmlformats.org/officeDocument/2006/relationships/slideLayout" Target="../slideLayouts/slideLayout341.xml"/><Relationship Id="rId59" Type="http://schemas.openxmlformats.org/officeDocument/2006/relationships/slideLayout" Target="../slideLayouts/slideLayout354.xml"/><Relationship Id="rId67" Type="http://schemas.openxmlformats.org/officeDocument/2006/relationships/slideLayout" Target="../slideLayouts/slideLayout362.xml"/><Relationship Id="rId103" Type="http://schemas.openxmlformats.org/officeDocument/2006/relationships/slideLayout" Target="../slideLayouts/slideLayout398.xml"/><Relationship Id="rId108" Type="http://schemas.openxmlformats.org/officeDocument/2006/relationships/slideLayout" Target="../slideLayouts/slideLayout403.xml"/><Relationship Id="rId116" Type="http://schemas.openxmlformats.org/officeDocument/2006/relationships/image" Target="../media/image1.emf"/><Relationship Id="rId20" Type="http://schemas.openxmlformats.org/officeDocument/2006/relationships/slideLayout" Target="../slideLayouts/slideLayout315.xml"/><Relationship Id="rId41" Type="http://schemas.openxmlformats.org/officeDocument/2006/relationships/slideLayout" Target="../slideLayouts/slideLayout336.xml"/><Relationship Id="rId54" Type="http://schemas.openxmlformats.org/officeDocument/2006/relationships/slideLayout" Target="../slideLayouts/slideLayout349.xml"/><Relationship Id="rId62" Type="http://schemas.openxmlformats.org/officeDocument/2006/relationships/slideLayout" Target="../slideLayouts/slideLayout357.xml"/><Relationship Id="rId70" Type="http://schemas.openxmlformats.org/officeDocument/2006/relationships/slideLayout" Target="../slideLayouts/slideLayout365.xml"/><Relationship Id="rId75" Type="http://schemas.openxmlformats.org/officeDocument/2006/relationships/slideLayout" Target="../slideLayouts/slideLayout370.xml"/><Relationship Id="rId83" Type="http://schemas.openxmlformats.org/officeDocument/2006/relationships/slideLayout" Target="../slideLayouts/slideLayout378.xml"/><Relationship Id="rId88" Type="http://schemas.openxmlformats.org/officeDocument/2006/relationships/slideLayout" Target="../slideLayouts/slideLayout383.xml"/><Relationship Id="rId91" Type="http://schemas.openxmlformats.org/officeDocument/2006/relationships/slideLayout" Target="../slideLayouts/slideLayout386.xml"/><Relationship Id="rId96" Type="http://schemas.openxmlformats.org/officeDocument/2006/relationships/slideLayout" Target="../slideLayouts/slideLayout391.xml"/><Relationship Id="rId111" Type="http://schemas.openxmlformats.org/officeDocument/2006/relationships/slideLayout" Target="../slideLayouts/slideLayout406.xml"/><Relationship Id="rId1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301.xml"/><Relationship Id="rId15" Type="http://schemas.openxmlformats.org/officeDocument/2006/relationships/slideLayout" Target="../slideLayouts/slideLayout310.xml"/><Relationship Id="rId23" Type="http://schemas.openxmlformats.org/officeDocument/2006/relationships/slideLayout" Target="../slideLayouts/slideLayout318.xml"/><Relationship Id="rId28" Type="http://schemas.openxmlformats.org/officeDocument/2006/relationships/slideLayout" Target="../slideLayouts/slideLayout323.xml"/><Relationship Id="rId36" Type="http://schemas.openxmlformats.org/officeDocument/2006/relationships/slideLayout" Target="../slideLayouts/slideLayout331.xml"/><Relationship Id="rId49" Type="http://schemas.openxmlformats.org/officeDocument/2006/relationships/slideLayout" Target="../slideLayouts/slideLayout344.xml"/><Relationship Id="rId57" Type="http://schemas.openxmlformats.org/officeDocument/2006/relationships/slideLayout" Target="../slideLayouts/slideLayout352.xml"/><Relationship Id="rId106" Type="http://schemas.openxmlformats.org/officeDocument/2006/relationships/slideLayout" Target="../slideLayouts/slideLayout401.xml"/><Relationship Id="rId114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305.xml"/><Relationship Id="rId31" Type="http://schemas.openxmlformats.org/officeDocument/2006/relationships/slideLayout" Target="../slideLayouts/slideLayout326.xml"/><Relationship Id="rId44" Type="http://schemas.openxmlformats.org/officeDocument/2006/relationships/slideLayout" Target="../slideLayouts/slideLayout339.xml"/><Relationship Id="rId52" Type="http://schemas.openxmlformats.org/officeDocument/2006/relationships/slideLayout" Target="../slideLayouts/slideLayout347.xml"/><Relationship Id="rId60" Type="http://schemas.openxmlformats.org/officeDocument/2006/relationships/slideLayout" Target="../slideLayouts/slideLayout355.xml"/><Relationship Id="rId65" Type="http://schemas.openxmlformats.org/officeDocument/2006/relationships/slideLayout" Target="../slideLayouts/slideLayout360.xml"/><Relationship Id="rId73" Type="http://schemas.openxmlformats.org/officeDocument/2006/relationships/slideLayout" Target="../slideLayouts/slideLayout368.xml"/><Relationship Id="rId78" Type="http://schemas.openxmlformats.org/officeDocument/2006/relationships/slideLayout" Target="../slideLayouts/slideLayout373.xml"/><Relationship Id="rId81" Type="http://schemas.openxmlformats.org/officeDocument/2006/relationships/slideLayout" Target="../slideLayouts/slideLayout376.xml"/><Relationship Id="rId86" Type="http://schemas.openxmlformats.org/officeDocument/2006/relationships/slideLayout" Target="../slideLayouts/slideLayout381.xml"/><Relationship Id="rId94" Type="http://schemas.openxmlformats.org/officeDocument/2006/relationships/slideLayout" Target="../slideLayouts/slideLayout389.xml"/><Relationship Id="rId99" Type="http://schemas.openxmlformats.org/officeDocument/2006/relationships/slideLayout" Target="../slideLayouts/slideLayout394.xml"/><Relationship Id="rId101" Type="http://schemas.openxmlformats.org/officeDocument/2006/relationships/slideLayout" Target="../slideLayouts/slideLayout396.xml"/><Relationship Id="rId4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4.xml"/><Relationship Id="rId13" Type="http://schemas.openxmlformats.org/officeDocument/2006/relationships/slideLayout" Target="../slideLayouts/slideLayout308.xml"/><Relationship Id="rId18" Type="http://schemas.openxmlformats.org/officeDocument/2006/relationships/slideLayout" Target="../slideLayouts/slideLayout313.xml"/><Relationship Id="rId39" Type="http://schemas.openxmlformats.org/officeDocument/2006/relationships/slideLayout" Target="../slideLayouts/slideLayout334.xml"/><Relationship Id="rId109" Type="http://schemas.openxmlformats.org/officeDocument/2006/relationships/slideLayout" Target="../slideLayouts/slideLayout404.xml"/><Relationship Id="rId34" Type="http://schemas.openxmlformats.org/officeDocument/2006/relationships/slideLayout" Target="../slideLayouts/slideLayout329.xml"/><Relationship Id="rId50" Type="http://schemas.openxmlformats.org/officeDocument/2006/relationships/slideLayout" Target="../slideLayouts/slideLayout345.xml"/><Relationship Id="rId55" Type="http://schemas.openxmlformats.org/officeDocument/2006/relationships/slideLayout" Target="../slideLayouts/slideLayout350.xml"/><Relationship Id="rId76" Type="http://schemas.openxmlformats.org/officeDocument/2006/relationships/slideLayout" Target="../slideLayouts/slideLayout371.xml"/><Relationship Id="rId97" Type="http://schemas.openxmlformats.org/officeDocument/2006/relationships/slideLayout" Target="../slideLayouts/slideLayout392.xml"/><Relationship Id="rId104" Type="http://schemas.openxmlformats.org/officeDocument/2006/relationships/slideLayout" Target="../slideLayouts/slideLayout399.xml"/><Relationship Id="rId7" Type="http://schemas.openxmlformats.org/officeDocument/2006/relationships/slideLayout" Target="../slideLayouts/slideLayout302.xml"/><Relationship Id="rId71" Type="http://schemas.openxmlformats.org/officeDocument/2006/relationships/slideLayout" Target="../slideLayouts/slideLayout366.xml"/><Relationship Id="rId92" Type="http://schemas.openxmlformats.org/officeDocument/2006/relationships/slideLayout" Target="../slideLayouts/slideLayout387.xml"/><Relationship Id="rId2" Type="http://schemas.openxmlformats.org/officeDocument/2006/relationships/slideLayout" Target="../slideLayouts/slideLayout297.xml"/><Relationship Id="rId29" Type="http://schemas.openxmlformats.org/officeDocument/2006/relationships/slideLayout" Target="../slideLayouts/slideLayout32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7.xml"/><Relationship Id="rId13" Type="http://schemas.openxmlformats.org/officeDocument/2006/relationships/slideLayout" Target="../slideLayouts/slideLayout422.xml"/><Relationship Id="rId18" Type="http://schemas.openxmlformats.org/officeDocument/2006/relationships/slideLayout" Target="../slideLayouts/slideLayout427.xml"/><Relationship Id="rId3" Type="http://schemas.openxmlformats.org/officeDocument/2006/relationships/slideLayout" Target="../slideLayouts/slideLayout412.xml"/><Relationship Id="rId21" Type="http://schemas.openxmlformats.org/officeDocument/2006/relationships/slideLayout" Target="../slideLayouts/slideLayout430.xml"/><Relationship Id="rId7" Type="http://schemas.openxmlformats.org/officeDocument/2006/relationships/slideLayout" Target="../slideLayouts/slideLayout416.xml"/><Relationship Id="rId12" Type="http://schemas.openxmlformats.org/officeDocument/2006/relationships/slideLayout" Target="../slideLayouts/slideLayout421.xml"/><Relationship Id="rId17" Type="http://schemas.openxmlformats.org/officeDocument/2006/relationships/slideLayout" Target="../slideLayouts/slideLayout426.xml"/><Relationship Id="rId2" Type="http://schemas.openxmlformats.org/officeDocument/2006/relationships/slideLayout" Target="../slideLayouts/slideLayout411.xml"/><Relationship Id="rId16" Type="http://schemas.openxmlformats.org/officeDocument/2006/relationships/slideLayout" Target="../slideLayouts/slideLayout425.xml"/><Relationship Id="rId20" Type="http://schemas.openxmlformats.org/officeDocument/2006/relationships/slideLayout" Target="../slideLayouts/slideLayout429.xml"/><Relationship Id="rId1" Type="http://schemas.openxmlformats.org/officeDocument/2006/relationships/slideLayout" Target="../slideLayouts/slideLayout410.xml"/><Relationship Id="rId6" Type="http://schemas.openxmlformats.org/officeDocument/2006/relationships/slideLayout" Target="../slideLayouts/slideLayout415.xml"/><Relationship Id="rId11" Type="http://schemas.openxmlformats.org/officeDocument/2006/relationships/slideLayout" Target="../slideLayouts/slideLayout420.xml"/><Relationship Id="rId24" Type="http://schemas.openxmlformats.org/officeDocument/2006/relationships/image" Target="../media/image78.png"/><Relationship Id="rId5" Type="http://schemas.openxmlformats.org/officeDocument/2006/relationships/slideLayout" Target="../slideLayouts/slideLayout414.xml"/><Relationship Id="rId15" Type="http://schemas.openxmlformats.org/officeDocument/2006/relationships/slideLayout" Target="../slideLayouts/slideLayout424.xml"/><Relationship Id="rId23" Type="http://schemas.openxmlformats.org/officeDocument/2006/relationships/theme" Target="../theme/theme6.xml"/><Relationship Id="rId10" Type="http://schemas.openxmlformats.org/officeDocument/2006/relationships/slideLayout" Target="../slideLayouts/slideLayout419.xml"/><Relationship Id="rId19" Type="http://schemas.openxmlformats.org/officeDocument/2006/relationships/slideLayout" Target="../slideLayouts/slideLayout428.xml"/><Relationship Id="rId4" Type="http://schemas.openxmlformats.org/officeDocument/2006/relationships/slideLayout" Target="../slideLayouts/slideLayout413.xml"/><Relationship Id="rId9" Type="http://schemas.openxmlformats.org/officeDocument/2006/relationships/slideLayout" Target="../slideLayouts/slideLayout418.xml"/><Relationship Id="rId14" Type="http://schemas.openxmlformats.org/officeDocument/2006/relationships/slideLayout" Target="../slideLayouts/slideLayout423.xml"/><Relationship Id="rId22" Type="http://schemas.openxmlformats.org/officeDocument/2006/relationships/slideLayout" Target="../slideLayouts/slideLayout431.xml"/></Relationships>
</file>

<file path=ppt/slideMasters/_rels/slideMaster7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57.xml"/><Relationship Id="rId21" Type="http://schemas.openxmlformats.org/officeDocument/2006/relationships/slideLayout" Target="../slideLayouts/slideLayout452.xml"/><Relationship Id="rId34" Type="http://schemas.openxmlformats.org/officeDocument/2006/relationships/slideLayout" Target="../slideLayouts/slideLayout465.xml"/><Relationship Id="rId42" Type="http://schemas.openxmlformats.org/officeDocument/2006/relationships/slideLayout" Target="../slideLayouts/slideLayout473.xml"/><Relationship Id="rId47" Type="http://schemas.openxmlformats.org/officeDocument/2006/relationships/slideLayout" Target="../slideLayouts/slideLayout478.xml"/><Relationship Id="rId50" Type="http://schemas.openxmlformats.org/officeDocument/2006/relationships/slideLayout" Target="../slideLayouts/slideLayout481.xml"/><Relationship Id="rId55" Type="http://schemas.openxmlformats.org/officeDocument/2006/relationships/slideLayout" Target="../slideLayouts/slideLayout486.xml"/><Relationship Id="rId63" Type="http://schemas.openxmlformats.org/officeDocument/2006/relationships/slideLayout" Target="../slideLayouts/slideLayout494.xml"/><Relationship Id="rId68" Type="http://schemas.openxmlformats.org/officeDocument/2006/relationships/slideLayout" Target="../slideLayouts/slideLayout499.xml"/><Relationship Id="rId76" Type="http://schemas.openxmlformats.org/officeDocument/2006/relationships/slideLayout" Target="../slideLayouts/slideLayout507.xml"/><Relationship Id="rId84" Type="http://schemas.openxmlformats.org/officeDocument/2006/relationships/slideLayout" Target="../slideLayouts/slideLayout515.xml"/><Relationship Id="rId89" Type="http://schemas.openxmlformats.org/officeDocument/2006/relationships/slideLayout" Target="../slideLayouts/slideLayout520.xml"/><Relationship Id="rId97" Type="http://schemas.openxmlformats.org/officeDocument/2006/relationships/slideLayout" Target="../slideLayouts/slideLayout528.xml"/><Relationship Id="rId7" Type="http://schemas.openxmlformats.org/officeDocument/2006/relationships/slideLayout" Target="../slideLayouts/slideLayout438.xml"/><Relationship Id="rId71" Type="http://schemas.openxmlformats.org/officeDocument/2006/relationships/slideLayout" Target="../slideLayouts/slideLayout502.xml"/><Relationship Id="rId92" Type="http://schemas.openxmlformats.org/officeDocument/2006/relationships/slideLayout" Target="../slideLayouts/slideLayout523.xml"/><Relationship Id="rId2" Type="http://schemas.openxmlformats.org/officeDocument/2006/relationships/slideLayout" Target="../slideLayouts/slideLayout433.xml"/><Relationship Id="rId16" Type="http://schemas.openxmlformats.org/officeDocument/2006/relationships/slideLayout" Target="../slideLayouts/slideLayout447.xml"/><Relationship Id="rId29" Type="http://schemas.openxmlformats.org/officeDocument/2006/relationships/slideLayout" Target="../slideLayouts/slideLayout460.xml"/><Relationship Id="rId11" Type="http://schemas.openxmlformats.org/officeDocument/2006/relationships/slideLayout" Target="../slideLayouts/slideLayout442.xml"/><Relationship Id="rId24" Type="http://schemas.openxmlformats.org/officeDocument/2006/relationships/slideLayout" Target="../slideLayouts/slideLayout455.xml"/><Relationship Id="rId32" Type="http://schemas.openxmlformats.org/officeDocument/2006/relationships/slideLayout" Target="../slideLayouts/slideLayout463.xml"/><Relationship Id="rId37" Type="http://schemas.openxmlformats.org/officeDocument/2006/relationships/slideLayout" Target="../slideLayouts/slideLayout468.xml"/><Relationship Id="rId40" Type="http://schemas.openxmlformats.org/officeDocument/2006/relationships/slideLayout" Target="../slideLayouts/slideLayout471.xml"/><Relationship Id="rId45" Type="http://schemas.openxmlformats.org/officeDocument/2006/relationships/slideLayout" Target="../slideLayouts/slideLayout476.xml"/><Relationship Id="rId53" Type="http://schemas.openxmlformats.org/officeDocument/2006/relationships/slideLayout" Target="../slideLayouts/slideLayout484.xml"/><Relationship Id="rId58" Type="http://schemas.openxmlformats.org/officeDocument/2006/relationships/slideLayout" Target="../slideLayouts/slideLayout489.xml"/><Relationship Id="rId66" Type="http://schemas.openxmlformats.org/officeDocument/2006/relationships/slideLayout" Target="../slideLayouts/slideLayout497.xml"/><Relationship Id="rId74" Type="http://schemas.openxmlformats.org/officeDocument/2006/relationships/slideLayout" Target="../slideLayouts/slideLayout505.xml"/><Relationship Id="rId79" Type="http://schemas.openxmlformats.org/officeDocument/2006/relationships/slideLayout" Target="../slideLayouts/slideLayout510.xml"/><Relationship Id="rId87" Type="http://schemas.openxmlformats.org/officeDocument/2006/relationships/slideLayout" Target="../slideLayouts/slideLayout518.xml"/><Relationship Id="rId102" Type="http://schemas.openxmlformats.org/officeDocument/2006/relationships/image" Target="../media/image1.emf"/><Relationship Id="rId5" Type="http://schemas.openxmlformats.org/officeDocument/2006/relationships/slideLayout" Target="../slideLayouts/slideLayout436.xml"/><Relationship Id="rId61" Type="http://schemas.openxmlformats.org/officeDocument/2006/relationships/slideLayout" Target="../slideLayouts/slideLayout492.xml"/><Relationship Id="rId82" Type="http://schemas.openxmlformats.org/officeDocument/2006/relationships/slideLayout" Target="../slideLayouts/slideLayout513.xml"/><Relationship Id="rId90" Type="http://schemas.openxmlformats.org/officeDocument/2006/relationships/slideLayout" Target="../slideLayouts/slideLayout521.xml"/><Relationship Id="rId95" Type="http://schemas.openxmlformats.org/officeDocument/2006/relationships/slideLayout" Target="../slideLayouts/slideLayout526.xml"/><Relationship Id="rId19" Type="http://schemas.openxmlformats.org/officeDocument/2006/relationships/slideLayout" Target="../slideLayouts/slideLayout450.xml"/><Relationship Id="rId14" Type="http://schemas.openxmlformats.org/officeDocument/2006/relationships/slideLayout" Target="../slideLayouts/slideLayout445.xml"/><Relationship Id="rId22" Type="http://schemas.openxmlformats.org/officeDocument/2006/relationships/slideLayout" Target="../slideLayouts/slideLayout453.xml"/><Relationship Id="rId27" Type="http://schemas.openxmlformats.org/officeDocument/2006/relationships/slideLayout" Target="../slideLayouts/slideLayout458.xml"/><Relationship Id="rId30" Type="http://schemas.openxmlformats.org/officeDocument/2006/relationships/slideLayout" Target="../slideLayouts/slideLayout461.xml"/><Relationship Id="rId35" Type="http://schemas.openxmlformats.org/officeDocument/2006/relationships/slideLayout" Target="../slideLayouts/slideLayout466.xml"/><Relationship Id="rId43" Type="http://schemas.openxmlformats.org/officeDocument/2006/relationships/slideLayout" Target="../slideLayouts/slideLayout474.xml"/><Relationship Id="rId48" Type="http://schemas.openxmlformats.org/officeDocument/2006/relationships/slideLayout" Target="../slideLayouts/slideLayout479.xml"/><Relationship Id="rId56" Type="http://schemas.openxmlformats.org/officeDocument/2006/relationships/slideLayout" Target="../slideLayouts/slideLayout487.xml"/><Relationship Id="rId64" Type="http://schemas.openxmlformats.org/officeDocument/2006/relationships/slideLayout" Target="../slideLayouts/slideLayout495.xml"/><Relationship Id="rId69" Type="http://schemas.openxmlformats.org/officeDocument/2006/relationships/slideLayout" Target="../slideLayouts/slideLayout500.xml"/><Relationship Id="rId77" Type="http://schemas.openxmlformats.org/officeDocument/2006/relationships/slideLayout" Target="../slideLayouts/slideLayout508.xml"/><Relationship Id="rId100" Type="http://schemas.openxmlformats.org/officeDocument/2006/relationships/slideLayout" Target="../slideLayouts/slideLayout531.xml"/><Relationship Id="rId8" Type="http://schemas.openxmlformats.org/officeDocument/2006/relationships/slideLayout" Target="../slideLayouts/slideLayout439.xml"/><Relationship Id="rId51" Type="http://schemas.openxmlformats.org/officeDocument/2006/relationships/slideLayout" Target="../slideLayouts/slideLayout482.xml"/><Relationship Id="rId72" Type="http://schemas.openxmlformats.org/officeDocument/2006/relationships/slideLayout" Target="../slideLayouts/slideLayout503.xml"/><Relationship Id="rId80" Type="http://schemas.openxmlformats.org/officeDocument/2006/relationships/slideLayout" Target="../slideLayouts/slideLayout511.xml"/><Relationship Id="rId85" Type="http://schemas.openxmlformats.org/officeDocument/2006/relationships/slideLayout" Target="../slideLayouts/slideLayout516.xml"/><Relationship Id="rId93" Type="http://schemas.openxmlformats.org/officeDocument/2006/relationships/slideLayout" Target="../slideLayouts/slideLayout524.xml"/><Relationship Id="rId98" Type="http://schemas.openxmlformats.org/officeDocument/2006/relationships/slideLayout" Target="../slideLayouts/slideLayout529.xml"/><Relationship Id="rId3" Type="http://schemas.openxmlformats.org/officeDocument/2006/relationships/slideLayout" Target="../slideLayouts/slideLayout434.xml"/><Relationship Id="rId12" Type="http://schemas.openxmlformats.org/officeDocument/2006/relationships/slideLayout" Target="../slideLayouts/slideLayout443.xml"/><Relationship Id="rId17" Type="http://schemas.openxmlformats.org/officeDocument/2006/relationships/slideLayout" Target="../slideLayouts/slideLayout448.xml"/><Relationship Id="rId25" Type="http://schemas.openxmlformats.org/officeDocument/2006/relationships/slideLayout" Target="../slideLayouts/slideLayout456.xml"/><Relationship Id="rId33" Type="http://schemas.openxmlformats.org/officeDocument/2006/relationships/slideLayout" Target="../slideLayouts/slideLayout464.xml"/><Relationship Id="rId38" Type="http://schemas.openxmlformats.org/officeDocument/2006/relationships/slideLayout" Target="../slideLayouts/slideLayout469.xml"/><Relationship Id="rId46" Type="http://schemas.openxmlformats.org/officeDocument/2006/relationships/slideLayout" Target="../slideLayouts/slideLayout477.xml"/><Relationship Id="rId59" Type="http://schemas.openxmlformats.org/officeDocument/2006/relationships/slideLayout" Target="../slideLayouts/slideLayout490.xml"/><Relationship Id="rId67" Type="http://schemas.openxmlformats.org/officeDocument/2006/relationships/slideLayout" Target="../slideLayouts/slideLayout498.xml"/><Relationship Id="rId20" Type="http://schemas.openxmlformats.org/officeDocument/2006/relationships/slideLayout" Target="../slideLayouts/slideLayout451.xml"/><Relationship Id="rId41" Type="http://schemas.openxmlformats.org/officeDocument/2006/relationships/slideLayout" Target="../slideLayouts/slideLayout472.xml"/><Relationship Id="rId54" Type="http://schemas.openxmlformats.org/officeDocument/2006/relationships/slideLayout" Target="../slideLayouts/slideLayout485.xml"/><Relationship Id="rId62" Type="http://schemas.openxmlformats.org/officeDocument/2006/relationships/slideLayout" Target="../slideLayouts/slideLayout493.xml"/><Relationship Id="rId70" Type="http://schemas.openxmlformats.org/officeDocument/2006/relationships/slideLayout" Target="../slideLayouts/slideLayout501.xml"/><Relationship Id="rId75" Type="http://schemas.openxmlformats.org/officeDocument/2006/relationships/slideLayout" Target="../slideLayouts/slideLayout506.xml"/><Relationship Id="rId83" Type="http://schemas.openxmlformats.org/officeDocument/2006/relationships/slideLayout" Target="../slideLayouts/slideLayout514.xml"/><Relationship Id="rId88" Type="http://schemas.openxmlformats.org/officeDocument/2006/relationships/slideLayout" Target="../slideLayouts/slideLayout519.xml"/><Relationship Id="rId91" Type="http://schemas.openxmlformats.org/officeDocument/2006/relationships/slideLayout" Target="../slideLayouts/slideLayout522.xml"/><Relationship Id="rId96" Type="http://schemas.openxmlformats.org/officeDocument/2006/relationships/slideLayout" Target="../slideLayouts/slideLayout527.xml"/><Relationship Id="rId1" Type="http://schemas.openxmlformats.org/officeDocument/2006/relationships/slideLayout" Target="../slideLayouts/slideLayout432.xml"/><Relationship Id="rId6" Type="http://schemas.openxmlformats.org/officeDocument/2006/relationships/slideLayout" Target="../slideLayouts/slideLayout437.xml"/><Relationship Id="rId15" Type="http://schemas.openxmlformats.org/officeDocument/2006/relationships/slideLayout" Target="../slideLayouts/slideLayout446.xml"/><Relationship Id="rId23" Type="http://schemas.openxmlformats.org/officeDocument/2006/relationships/slideLayout" Target="../slideLayouts/slideLayout454.xml"/><Relationship Id="rId28" Type="http://schemas.openxmlformats.org/officeDocument/2006/relationships/slideLayout" Target="../slideLayouts/slideLayout459.xml"/><Relationship Id="rId36" Type="http://schemas.openxmlformats.org/officeDocument/2006/relationships/slideLayout" Target="../slideLayouts/slideLayout467.xml"/><Relationship Id="rId49" Type="http://schemas.openxmlformats.org/officeDocument/2006/relationships/slideLayout" Target="../slideLayouts/slideLayout480.xml"/><Relationship Id="rId57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41.xml"/><Relationship Id="rId31" Type="http://schemas.openxmlformats.org/officeDocument/2006/relationships/slideLayout" Target="../slideLayouts/slideLayout462.xml"/><Relationship Id="rId44" Type="http://schemas.openxmlformats.org/officeDocument/2006/relationships/slideLayout" Target="../slideLayouts/slideLayout475.xml"/><Relationship Id="rId52" Type="http://schemas.openxmlformats.org/officeDocument/2006/relationships/slideLayout" Target="../slideLayouts/slideLayout483.xml"/><Relationship Id="rId60" Type="http://schemas.openxmlformats.org/officeDocument/2006/relationships/slideLayout" Target="../slideLayouts/slideLayout491.xml"/><Relationship Id="rId65" Type="http://schemas.openxmlformats.org/officeDocument/2006/relationships/slideLayout" Target="../slideLayouts/slideLayout496.xml"/><Relationship Id="rId73" Type="http://schemas.openxmlformats.org/officeDocument/2006/relationships/slideLayout" Target="../slideLayouts/slideLayout504.xml"/><Relationship Id="rId78" Type="http://schemas.openxmlformats.org/officeDocument/2006/relationships/slideLayout" Target="../slideLayouts/slideLayout509.xml"/><Relationship Id="rId81" Type="http://schemas.openxmlformats.org/officeDocument/2006/relationships/slideLayout" Target="../slideLayouts/slideLayout512.xml"/><Relationship Id="rId86" Type="http://schemas.openxmlformats.org/officeDocument/2006/relationships/slideLayout" Target="../slideLayouts/slideLayout517.xml"/><Relationship Id="rId94" Type="http://schemas.openxmlformats.org/officeDocument/2006/relationships/slideLayout" Target="../slideLayouts/slideLayout525.xml"/><Relationship Id="rId99" Type="http://schemas.openxmlformats.org/officeDocument/2006/relationships/slideLayout" Target="../slideLayouts/slideLayout530.xml"/><Relationship Id="rId101" Type="http://schemas.openxmlformats.org/officeDocument/2006/relationships/theme" Target="../theme/theme7.xml"/><Relationship Id="rId4" Type="http://schemas.openxmlformats.org/officeDocument/2006/relationships/slideLayout" Target="../slideLayouts/slideLayout435.xml"/><Relationship Id="rId9" Type="http://schemas.openxmlformats.org/officeDocument/2006/relationships/slideLayout" Target="../slideLayouts/slideLayout440.xml"/><Relationship Id="rId13" Type="http://schemas.openxmlformats.org/officeDocument/2006/relationships/slideLayout" Target="../slideLayouts/slideLayout444.xml"/><Relationship Id="rId18" Type="http://schemas.openxmlformats.org/officeDocument/2006/relationships/slideLayout" Target="../slideLayouts/slideLayout449.xml"/><Relationship Id="rId39" Type="http://schemas.openxmlformats.org/officeDocument/2006/relationships/slideLayout" Target="../slideLayouts/slideLayout4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45ED222-8A43-8445-89B0-F773DEF817EF}"/>
              </a:ext>
            </a:extLst>
          </p:cNvPr>
          <p:cNvSpPr/>
          <p:nvPr/>
        </p:nvSpPr>
        <p:spPr>
          <a:xfrm flipV="1">
            <a:off x="0" y="6411074"/>
            <a:ext cx="12192000" cy="446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7F86A-51F8-774D-839B-5FA7034CCD09}"/>
              </a:ext>
            </a:extLst>
          </p:cNvPr>
          <p:cNvPicPr>
            <a:picLocks noChangeAspect="1"/>
          </p:cNvPicPr>
          <p:nvPr/>
        </p:nvPicPr>
        <p:blipFill rotWithShape="1">
          <a:blip r:embed="rId7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7" b="34017"/>
          <a:stretch/>
        </p:blipFill>
        <p:spPr>
          <a:xfrm>
            <a:off x="268090" y="6514358"/>
            <a:ext cx="797944" cy="268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5E3359-BD9C-7143-833F-AA6C2EC00432}"/>
              </a:ext>
            </a:extLst>
          </p:cNvPr>
          <p:cNvSpPr txBox="1"/>
          <p:nvPr/>
        </p:nvSpPr>
        <p:spPr>
          <a:xfrm>
            <a:off x="1255941" y="6503512"/>
            <a:ext cx="6378102" cy="269070"/>
          </a:xfrm>
          <a:prstGeom prst="rect">
            <a:avLst/>
          </a:prstGeom>
          <a:noFill/>
        </p:spPr>
        <p:txBody>
          <a:bodyPr wrap="square" lIns="156739" tIns="78370" rIns="156739" bIns="78370" rtlCol="0" anchor="ctr">
            <a:spAutoFit/>
          </a:bodyPr>
          <a:lstStyle/>
          <a:p>
            <a:pPr defTabSz="1567402">
              <a:lnSpc>
                <a:spcPct val="90000"/>
              </a:lnSpc>
              <a:defRPr/>
            </a:pPr>
            <a:r>
              <a:rPr lang="en-US" sz="800">
                <a:solidFill>
                  <a:srgbClr val="575759">
                    <a:alpha val="80000"/>
                  </a:srgbClr>
                </a:solidFill>
                <a:latin typeface="Verdana" charset="0"/>
                <a:ea typeface="Verdana" charset="0"/>
                <a:cs typeface="Verdana" charset="0"/>
              </a:rPr>
              <a:t>Confidential &amp; proprietary. Use pursuant to your signed agreement or Avaya policy</a:t>
            </a:r>
          </a:p>
        </p:txBody>
      </p:sp>
      <p:sp>
        <p:nvSpPr>
          <p:cNvPr id="9" name="Slide Number Placeholder 26">
            <a:extLst>
              <a:ext uri="{FF2B5EF4-FFF2-40B4-BE49-F238E27FC236}">
                <a16:creationId xmlns:a16="http://schemas.microsoft.com/office/drawing/2014/main" id="{B8F9901F-55CC-E147-907F-99173411EFDF}"/>
              </a:ext>
            </a:extLst>
          </p:cNvPr>
          <p:cNvSpPr txBox="1">
            <a:spLocks/>
          </p:cNvSpPr>
          <p:nvPr/>
        </p:nvSpPr>
        <p:spPr>
          <a:xfrm>
            <a:off x="11339774" y="6455485"/>
            <a:ext cx="53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2F56F9-7085-D54A-8B8A-69FB20F334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2109611-3345-A240-BEC9-BB4BD185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060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79003D2-577F-D24C-A95C-0129E4236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8898" y="1825625"/>
            <a:ext cx="10006013" cy="2329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7355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420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ts val="3180"/>
        </a:lnSpc>
        <a:spcBef>
          <a:spcPts val="10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ts val="3180"/>
        </a:lnSpc>
        <a:spcBef>
          <a:spcPts val="5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ts val="318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ts val="318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ts val="318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3B93C0-DA20-E549-8371-B908EC1B760A}"/>
              </a:ext>
            </a:extLst>
          </p:cNvPr>
          <p:cNvSpPr/>
          <p:nvPr/>
        </p:nvSpPr>
        <p:spPr>
          <a:xfrm flipV="1">
            <a:off x="0" y="6411074"/>
            <a:ext cx="12192000" cy="446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7F86A-51F8-774D-839B-5FA7034CCD09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7" b="34017"/>
          <a:stretch/>
        </p:blipFill>
        <p:spPr>
          <a:xfrm>
            <a:off x="268090" y="6514358"/>
            <a:ext cx="797944" cy="268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5E3359-BD9C-7143-833F-AA6C2EC00432}"/>
              </a:ext>
            </a:extLst>
          </p:cNvPr>
          <p:cNvSpPr txBox="1"/>
          <p:nvPr/>
        </p:nvSpPr>
        <p:spPr>
          <a:xfrm>
            <a:off x="1255941" y="6503512"/>
            <a:ext cx="6378102" cy="269070"/>
          </a:xfrm>
          <a:prstGeom prst="rect">
            <a:avLst/>
          </a:prstGeom>
          <a:noFill/>
        </p:spPr>
        <p:txBody>
          <a:bodyPr wrap="square" lIns="156739" tIns="78370" rIns="156739" bIns="78370" rtlCol="0" anchor="ctr">
            <a:spAutoFit/>
          </a:bodyPr>
          <a:lstStyle/>
          <a:p>
            <a:pPr defTabSz="1567402">
              <a:lnSpc>
                <a:spcPct val="90000"/>
              </a:lnSpc>
              <a:defRPr/>
            </a:pPr>
            <a:r>
              <a:rPr lang="en-US" sz="800">
                <a:solidFill>
                  <a:srgbClr val="575759">
                    <a:alpha val="80000"/>
                  </a:srgbClr>
                </a:solidFill>
                <a:latin typeface="Verdana" charset="0"/>
                <a:ea typeface="Verdana" charset="0"/>
                <a:cs typeface="Verdana" charset="0"/>
              </a:rPr>
              <a:t>Confidential &amp; proprietary. Use pursuant to your signed agreement or Avaya policy</a:t>
            </a:r>
          </a:p>
        </p:txBody>
      </p:sp>
      <p:sp>
        <p:nvSpPr>
          <p:cNvPr id="9" name="Slide Number Placeholder 26">
            <a:extLst>
              <a:ext uri="{FF2B5EF4-FFF2-40B4-BE49-F238E27FC236}">
                <a16:creationId xmlns:a16="http://schemas.microsoft.com/office/drawing/2014/main" id="{B8F9901F-55CC-E147-907F-99173411EFDF}"/>
              </a:ext>
            </a:extLst>
          </p:cNvPr>
          <p:cNvSpPr txBox="1">
            <a:spLocks/>
          </p:cNvSpPr>
          <p:nvPr/>
        </p:nvSpPr>
        <p:spPr>
          <a:xfrm>
            <a:off x="11339774" y="6455485"/>
            <a:ext cx="53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2F56F9-7085-D54A-8B8A-69FB20F334A0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‹#›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2109611-3345-A240-BEC9-BB4BD185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060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79003D2-577F-D24C-A95C-0129E4236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8898" y="1825625"/>
            <a:ext cx="100060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155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8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4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45ED222-8A43-8445-89B0-F773DEF817EF}"/>
              </a:ext>
            </a:extLst>
          </p:cNvPr>
          <p:cNvSpPr/>
          <p:nvPr/>
        </p:nvSpPr>
        <p:spPr>
          <a:xfrm flipV="1">
            <a:off x="0" y="6411074"/>
            <a:ext cx="12192000" cy="446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7F86A-51F8-774D-839B-5FA7034CCD09}"/>
              </a:ext>
            </a:extLst>
          </p:cNvPr>
          <p:cNvPicPr>
            <a:picLocks noChangeAspect="1"/>
          </p:cNvPicPr>
          <p:nvPr/>
        </p:nvPicPr>
        <p:blipFill rotWithShape="1">
          <a:blip r:embed="rId10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7" b="34017"/>
          <a:stretch/>
        </p:blipFill>
        <p:spPr>
          <a:xfrm>
            <a:off x="268090" y="6514358"/>
            <a:ext cx="797944" cy="268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5E3359-BD9C-7143-833F-AA6C2EC00432}"/>
              </a:ext>
            </a:extLst>
          </p:cNvPr>
          <p:cNvSpPr txBox="1"/>
          <p:nvPr/>
        </p:nvSpPr>
        <p:spPr>
          <a:xfrm>
            <a:off x="1255941" y="6503512"/>
            <a:ext cx="6378102" cy="269070"/>
          </a:xfrm>
          <a:prstGeom prst="rect">
            <a:avLst/>
          </a:prstGeom>
          <a:noFill/>
        </p:spPr>
        <p:txBody>
          <a:bodyPr wrap="square" lIns="156739" tIns="78370" rIns="156739" bIns="78370" rtlCol="0" anchor="ctr">
            <a:spAutoFit/>
          </a:bodyPr>
          <a:lstStyle/>
          <a:p>
            <a:pPr defTabSz="1567402">
              <a:lnSpc>
                <a:spcPct val="90000"/>
              </a:lnSpc>
              <a:defRPr/>
            </a:pPr>
            <a:r>
              <a:rPr lang="en-US" sz="800">
                <a:solidFill>
                  <a:srgbClr val="575759">
                    <a:alpha val="80000"/>
                  </a:srgbClr>
                </a:solidFill>
                <a:latin typeface="Verdana" charset="0"/>
                <a:ea typeface="Verdana" charset="0"/>
                <a:cs typeface="Verdana" charset="0"/>
              </a:rPr>
              <a:t>©2021 Avaya Inc. All rights reserved.</a:t>
            </a:r>
          </a:p>
        </p:txBody>
      </p:sp>
      <p:sp>
        <p:nvSpPr>
          <p:cNvPr id="9" name="Slide Number Placeholder 26">
            <a:extLst>
              <a:ext uri="{FF2B5EF4-FFF2-40B4-BE49-F238E27FC236}">
                <a16:creationId xmlns:a16="http://schemas.microsoft.com/office/drawing/2014/main" id="{B8F9901F-55CC-E147-907F-99173411EFDF}"/>
              </a:ext>
            </a:extLst>
          </p:cNvPr>
          <p:cNvSpPr txBox="1">
            <a:spLocks/>
          </p:cNvSpPr>
          <p:nvPr/>
        </p:nvSpPr>
        <p:spPr>
          <a:xfrm>
            <a:off x="11339774" y="6455485"/>
            <a:ext cx="53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2F56F9-7085-D54A-8B8A-69FB20F334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2109611-3345-A240-BEC9-BB4BD185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060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79003D2-577F-D24C-A95C-0129E4236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8898" y="1825625"/>
            <a:ext cx="10006013" cy="2329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097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  <p:sldLayoutId id="2147483780" r:id="rId25"/>
    <p:sldLayoutId id="2147483781" r:id="rId26"/>
    <p:sldLayoutId id="2147483782" r:id="rId27"/>
    <p:sldLayoutId id="2147483783" r:id="rId28"/>
    <p:sldLayoutId id="2147483784" r:id="rId29"/>
    <p:sldLayoutId id="2147483785" r:id="rId30"/>
    <p:sldLayoutId id="2147483786" r:id="rId31"/>
    <p:sldLayoutId id="2147483787" r:id="rId32"/>
    <p:sldLayoutId id="2147483788" r:id="rId33"/>
    <p:sldLayoutId id="2147483789" r:id="rId34"/>
    <p:sldLayoutId id="2147483790" r:id="rId35"/>
    <p:sldLayoutId id="2147483791" r:id="rId36"/>
    <p:sldLayoutId id="2147483792" r:id="rId37"/>
    <p:sldLayoutId id="2147483793" r:id="rId38"/>
    <p:sldLayoutId id="2147483794" r:id="rId39"/>
    <p:sldLayoutId id="2147483795" r:id="rId40"/>
    <p:sldLayoutId id="2147483796" r:id="rId41"/>
    <p:sldLayoutId id="2147483797" r:id="rId42"/>
    <p:sldLayoutId id="2147483798" r:id="rId43"/>
    <p:sldLayoutId id="2147483799" r:id="rId44"/>
    <p:sldLayoutId id="2147483800" r:id="rId45"/>
    <p:sldLayoutId id="2147483801" r:id="rId46"/>
    <p:sldLayoutId id="2147483802" r:id="rId47"/>
    <p:sldLayoutId id="2147483803" r:id="rId48"/>
    <p:sldLayoutId id="2147483804" r:id="rId49"/>
    <p:sldLayoutId id="2147483805" r:id="rId50"/>
    <p:sldLayoutId id="2147483806" r:id="rId51"/>
    <p:sldLayoutId id="2147483807" r:id="rId52"/>
    <p:sldLayoutId id="2147483808" r:id="rId53"/>
    <p:sldLayoutId id="2147483809" r:id="rId54"/>
    <p:sldLayoutId id="2147483810" r:id="rId55"/>
    <p:sldLayoutId id="2147483811" r:id="rId56"/>
    <p:sldLayoutId id="2147483812" r:id="rId57"/>
    <p:sldLayoutId id="2147483813" r:id="rId58"/>
    <p:sldLayoutId id="2147483814" r:id="rId59"/>
    <p:sldLayoutId id="2147483815" r:id="rId60"/>
    <p:sldLayoutId id="2147483816" r:id="rId61"/>
    <p:sldLayoutId id="2147483817" r:id="rId62"/>
    <p:sldLayoutId id="2147483818" r:id="rId63"/>
    <p:sldLayoutId id="2147483819" r:id="rId64"/>
    <p:sldLayoutId id="2147483820" r:id="rId65"/>
    <p:sldLayoutId id="2147483821" r:id="rId66"/>
    <p:sldLayoutId id="2147483822" r:id="rId67"/>
    <p:sldLayoutId id="2147483823" r:id="rId68"/>
    <p:sldLayoutId id="2147483824" r:id="rId69"/>
    <p:sldLayoutId id="2147483825" r:id="rId70"/>
    <p:sldLayoutId id="2147483826" r:id="rId71"/>
    <p:sldLayoutId id="2147483827" r:id="rId72"/>
    <p:sldLayoutId id="2147483828" r:id="rId73"/>
    <p:sldLayoutId id="2147483829" r:id="rId74"/>
    <p:sldLayoutId id="2147483830" r:id="rId75"/>
    <p:sldLayoutId id="2147483831" r:id="rId76"/>
    <p:sldLayoutId id="2147483832" r:id="rId77"/>
    <p:sldLayoutId id="2147483833" r:id="rId78"/>
    <p:sldLayoutId id="2147483834" r:id="rId79"/>
    <p:sldLayoutId id="2147483835" r:id="rId80"/>
    <p:sldLayoutId id="2147483836" r:id="rId81"/>
    <p:sldLayoutId id="2147483837" r:id="rId82"/>
    <p:sldLayoutId id="2147483838" r:id="rId83"/>
    <p:sldLayoutId id="2147483839" r:id="rId84"/>
    <p:sldLayoutId id="2147483840" r:id="rId85"/>
    <p:sldLayoutId id="2147483841" r:id="rId86"/>
    <p:sldLayoutId id="2147483842" r:id="rId87"/>
    <p:sldLayoutId id="2147483843" r:id="rId88"/>
    <p:sldLayoutId id="2147483844" r:id="rId89"/>
    <p:sldLayoutId id="2147483845" r:id="rId90"/>
    <p:sldLayoutId id="2147483846" r:id="rId91"/>
    <p:sldLayoutId id="2147483847" r:id="rId92"/>
    <p:sldLayoutId id="2147483848" r:id="rId93"/>
    <p:sldLayoutId id="2147483849" r:id="rId94"/>
    <p:sldLayoutId id="2147483850" r:id="rId95"/>
    <p:sldLayoutId id="2147483851" r:id="rId96"/>
    <p:sldLayoutId id="2147483852" r:id="rId97"/>
    <p:sldLayoutId id="2147483853" r:id="rId98"/>
    <p:sldLayoutId id="2147483854" r:id="rId99"/>
    <p:sldLayoutId id="2147483855" r:id="rId10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1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45ED222-8A43-8445-89B0-F773DEF817EF}"/>
              </a:ext>
            </a:extLst>
          </p:cNvPr>
          <p:cNvSpPr/>
          <p:nvPr/>
        </p:nvSpPr>
        <p:spPr>
          <a:xfrm flipV="1">
            <a:off x="0" y="6411074"/>
            <a:ext cx="12192000" cy="446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7F86A-51F8-774D-839B-5FA7034CCD09}"/>
              </a:ext>
            </a:extLst>
          </p:cNvPr>
          <p:cNvPicPr>
            <a:picLocks noChangeAspect="1"/>
          </p:cNvPicPr>
          <p:nvPr/>
        </p:nvPicPr>
        <p:blipFill rotWithShape="1">
          <a:blip r:embed="rId10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7" b="34017"/>
          <a:stretch/>
        </p:blipFill>
        <p:spPr>
          <a:xfrm>
            <a:off x="268090" y="6514358"/>
            <a:ext cx="797944" cy="268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5E3359-BD9C-7143-833F-AA6C2EC00432}"/>
              </a:ext>
            </a:extLst>
          </p:cNvPr>
          <p:cNvSpPr txBox="1"/>
          <p:nvPr/>
        </p:nvSpPr>
        <p:spPr>
          <a:xfrm>
            <a:off x="1255941" y="6503512"/>
            <a:ext cx="6378102" cy="269070"/>
          </a:xfrm>
          <a:prstGeom prst="rect">
            <a:avLst/>
          </a:prstGeom>
          <a:noFill/>
        </p:spPr>
        <p:txBody>
          <a:bodyPr wrap="square" lIns="156739" tIns="78370" rIns="156739" bIns="78370" rtlCol="0" anchor="ctr">
            <a:spAutoFit/>
          </a:bodyPr>
          <a:lstStyle/>
          <a:p>
            <a:pPr defTabSz="1567402">
              <a:lnSpc>
                <a:spcPct val="90000"/>
              </a:lnSpc>
              <a:defRPr/>
            </a:pPr>
            <a:r>
              <a:rPr lang="en-US" sz="800">
                <a:solidFill>
                  <a:srgbClr val="575759">
                    <a:alpha val="80000"/>
                  </a:srgbClr>
                </a:solidFill>
                <a:latin typeface="Verdana" charset="0"/>
                <a:ea typeface="Verdana" charset="0"/>
                <a:cs typeface="Verdana" charset="0"/>
              </a:rPr>
              <a:t>Confidential &amp; proprietary. Use pursuant to your signed agreement or Avaya policy</a:t>
            </a:r>
          </a:p>
        </p:txBody>
      </p:sp>
      <p:sp>
        <p:nvSpPr>
          <p:cNvPr id="9" name="Slide Number Placeholder 26">
            <a:extLst>
              <a:ext uri="{FF2B5EF4-FFF2-40B4-BE49-F238E27FC236}">
                <a16:creationId xmlns:a16="http://schemas.microsoft.com/office/drawing/2014/main" id="{B8F9901F-55CC-E147-907F-99173411EFDF}"/>
              </a:ext>
            </a:extLst>
          </p:cNvPr>
          <p:cNvSpPr txBox="1">
            <a:spLocks/>
          </p:cNvSpPr>
          <p:nvPr/>
        </p:nvSpPr>
        <p:spPr>
          <a:xfrm>
            <a:off x="11339774" y="6455485"/>
            <a:ext cx="53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2F56F9-7085-D54A-8B8A-69FB20F334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2109611-3345-A240-BEC9-BB4BD185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060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79003D2-577F-D24C-A95C-0129E4236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8898" y="1825625"/>
            <a:ext cx="10006013" cy="2329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056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  <p:sldLayoutId id="2147483874" r:id="rId18"/>
    <p:sldLayoutId id="2147483875" r:id="rId19"/>
    <p:sldLayoutId id="2147483876" r:id="rId20"/>
    <p:sldLayoutId id="2147483877" r:id="rId21"/>
    <p:sldLayoutId id="2147483878" r:id="rId22"/>
    <p:sldLayoutId id="2147483879" r:id="rId23"/>
    <p:sldLayoutId id="2147483880" r:id="rId24"/>
    <p:sldLayoutId id="2147483881" r:id="rId25"/>
    <p:sldLayoutId id="2147483882" r:id="rId26"/>
    <p:sldLayoutId id="2147483883" r:id="rId27"/>
    <p:sldLayoutId id="2147483884" r:id="rId28"/>
    <p:sldLayoutId id="2147483885" r:id="rId29"/>
    <p:sldLayoutId id="2147483886" r:id="rId30"/>
    <p:sldLayoutId id="2147483887" r:id="rId31"/>
    <p:sldLayoutId id="2147483888" r:id="rId32"/>
    <p:sldLayoutId id="2147483889" r:id="rId33"/>
    <p:sldLayoutId id="2147483890" r:id="rId34"/>
    <p:sldLayoutId id="2147483891" r:id="rId35"/>
    <p:sldLayoutId id="2147483892" r:id="rId36"/>
    <p:sldLayoutId id="2147483893" r:id="rId37"/>
    <p:sldLayoutId id="2147483894" r:id="rId38"/>
    <p:sldLayoutId id="2147483895" r:id="rId39"/>
    <p:sldLayoutId id="2147483896" r:id="rId40"/>
    <p:sldLayoutId id="2147483897" r:id="rId41"/>
    <p:sldLayoutId id="2147483898" r:id="rId42"/>
    <p:sldLayoutId id="2147483899" r:id="rId43"/>
    <p:sldLayoutId id="2147483900" r:id="rId44"/>
    <p:sldLayoutId id="2147483901" r:id="rId45"/>
    <p:sldLayoutId id="2147483902" r:id="rId46"/>
    <p:sldLayoutId id="2147483903" r:id="rId47"/>
    <p:sldLayoutId id="2147483904" r:id="rId48"/>
    <p:sldLayoutId id="2147483905" r:id="rId49"/>
    <p:sldLayoutId id="2147483906" r:id="rId50"/>
    <p:sldLayoutId id="2147483907" r:id="rId51"/>
    <p:sldLayoutId id="2147483908" r:id="rId52"/>
    <p:sldLayoutId id="2147483909" r:id="rId53"/>
    <p:sldLayoutId id="2147483910" r:id="rId54"/>
    <p:sldLayoutId id="2147483911" r:id="rId55"/>
    <p:sldLayoutId id="2147483912" r:id="rId56"/>
    <p:sldLayoutId id="2147483913" r:id="rId57"/>
    <p:sldLayoutId id="2147483914" r:id="rId58"/>
    <p:sldLayoutId id="2147483915" r:id="rId59"/>
    <p:sldLayoutId id="2147483916" r:id="rId60"/>
    <p:sldLayoutId id="2147483917" r:id="rId61"/>
    <p:sldLayoutId id="2147483918" r:id="rId62"/>
    <p:sldLayoutId id="2147483919" r:id="rId63"/>
    <p:sldLayoutId id="2147483920" r:id="rId64"/>
    <p:sldLayoutId id="2147483921" r:id="rId65"/>
    <p:sldLayoutId id="2147483922" r:id="rId66"/>
    <p:sldLayoutId id="2147483923" r:id="rId67"/>
    <p:sldLayoutId id="2147483924" r:id="rId68"/>
    <p:sldLayoutId id="2147483925" r:id="rId69"/>
    <p:sldLayoutId id="2147483926" r:id="rId70"/>
    <p:sldLayoutId id="2147483927" r:id="rId71"/>
    <p:sldLayoutId id="2147483928" r:id="rId72"/>
    <p:sldLayoutId id="2147483929" r:id="rId73"/>
    <p:sldLayoutId id="2147483930" r:id="rId74"/>
    <p:sldLayoutId id="2147483931" r:id="rId75"/>
    <p:sldLayoutId id="2147483932" r:id="rId76"/>
    <p:sldLayoutId id="2147483933" r:id="rId77"/>
    <p:sldLayoutId id="2147483934" r:id="rId78"/>
    <p:sldLayoutId id="2147483935" r:id="rId79"/>
    <p:sldLayoutId id="2147483936" r:id="rId80"/>
    <p:sldLayoutId id="2147483937" r:id="rId81"/>
    <p:sldLayoutId id="2147483938" r:id="rId82"/>
    <p:sldLayoutId id="2147483939" r:id="rId83"/>
    <p:sldLayoutId id="2147483940" r:id="rId84"/>
    <p:sldLayoutId id="2147483941" r:id="rId85"/>
    <p:sldLayoutId id="2147483942" r:id="rId86"/>
    <p:sldLayoutId id="2147483943" r:id="rId87"/>
    <p:sldLayoutId id="2147483944" r:id="rId88"/>
    <p:sldLayoutId id="2147483945" r:id="rId89"/>
    <p:sldLayoutId id="2147483946" r:id="rId90"/>
    <p:sldLayoutId id="2147483947" r:id="rId91"/>
    <p:sldLayoutId id="2147483948" r:id="rId92"/>
    <p:sldLayoutId id="2147483949" r:id="rId93"/>
    <p:sldLayoutId id="2147483950" r:id="rId94"/>
    <p:sldLayoutId id="2147483951" r:id="rId95"/>
    <p:sldLayoutId id="2147483952" r:id="rId96"/>
    <p:sldLayoutId id="2147483953" r:id="rId97"/>
    <p:sldLayoutId id="2147483954" r:id="rId98"/>
    <p:sldLayoutId id="2147483955" r:id="rId99"/>
    <p:sldLayoutId id="2147483956" r:id="rId100"/>
    <p:sldLayoutId id="2147483957" r:id="rId101"/>
    <p:sldLayoutId id="2147483958" r:id="rId102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1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45ED222-8A43-8445-89B0-F773DEF817EF}"/>
              </a:ext>
            </a:extLst>
          </p:cNvPr>
          <p:cNvSpPr/>
          <p:nvPr/>
        </p:nvSpPr>
        <p:spPr>
          <a:xfrm flipV="1">
            <a:off x="0" y="6411074"/>
            <a:ext cx="12192000" cy="446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7F86A-51F8-774D-839B-5FA7034CCD09}"/>
              </a:ext>
            </a:extLst>
          </p:cNvPr>
          <p:cNvPicPr>
            <a:picLocks noChangeAspect="1"/>
          </p:cNvPicPr>
          <p:nvPr/>
        </p:nvPicPr>
        <p:blipFill rotWithShape="1">
          <a:blip r:embed="rId1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7" b="34017"/>
          <a:stretch/>
        </p:blipFill>
        <p:spPr>
          <a:xfrm>
            <a:off x="268090" y="6514358"/>
            <a:ext cx="797944" cy="268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5E3359-BD9C-7143-833F-AA6C2EC00432}"/>
              </a:ext>
            </a:extLst>
          </p:cNvPr>
          <p:cNvSpPr txBox="1"/>
          <p:nvPr/>
        </p:nvSpPr>
        <p:spPr>
          <a:xfrm>
            <a:off x="1255941" y="6503512"/>
            <a:ext cx="6378102" cy="269070"/>
          </a:xfrm>
          <a:prstGeom prst="rect">
            <a:avLst/>
          </a:prstGeom>
          <a:noFill/>
        </p:spPr>
        <p:txBody>
          <a:bodyPr wrap="square" lIns="156739" tIns="78370" rIns="156739" bIns="78370" rtlCol="0" anchor="ctr">
            <a:spAutoFit/>
          </a:bodyPr>
          <a:lstStyle/>
          <a:p>
            <a:pPr defTabSz="1567402">
              <a:lnSpc>
                <a:spcPct val="90000"/>
              </a:lnSpc>
              <a:defRPr/>
            </a:pPr>
            <a:r>
              <a:rPr lang="en-US" sz="800">
                <a:solidFill>
                  <a:srgbClr val="575759">
                    <a:alpha val="80000"/>
                  </a:srgbClr>
                </a:solidFill>
                <a:latin typeface="Verdana" charset="0"/>
                <a:ea typeface="Verdana" charset="0"/>
                <a:cs typeface="Verdana" charset="0"/>
              </a:rPr>
              <a:t>Confidential &amp; proprietary. Use pursuant to your signed agreement or Avaya policy</a:t>
            </a:r>
          </a:p>
        </p:txBody>
      </p:sp>
      <p:sp>
        <p:nvSpPr>
          <p:cNvPr id="9" name="Slide Number Placeholder 26">
            <a:extLst>
              <a:ext uri="{FF2B5EF4-FFF2-40B4-BE49-F238E27FC236}">
                <a16:creationId xmlns:a16="http://schemas.microsoft.com/office/drawing/2014/main" id="{B8F9901F-55CC-E147-907F-99173411EFDF}"/>
              </a:ext>
            </a:extLst>
          </p:cNvPr>
          <p:cNvSpPr txBox="1">
            <a:spLocks/>
          </p:cNvSpPr>
          <p:nvPr/>
        </p:nvSpPr>
        <p:spPr>
          <a:xfrm>
            <a:off x="11339774" y="6455485"/>
            <a:ext cx="53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2F56F9-7085-D54A-8B8A-69FB20F334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2109611-3345-A240-BEC9-BB4BD185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060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79003D2-577F-D24C-A95C-0129E4236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8898" y="1825625"/>
            <a:ext cx="10006013" cy="2329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230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  <p:sldLayoutId id="2147483976" r:id="rId17"/>
    <p:sldLayoutId id="2147483977" r:id="rId18"/>
    <p:sldLayoutId id="2147483978" r:id="rId19"/>
    <p:sldLayoutId id="2147483979" r:id="rId20"/>
    <p:sldLayoutId id="2147483980" r:id="rId21"/>
    <p:sldLayoutId id="2147483981" r:id="rId22"/>
    <p:sldLayoutId id="2147483982" r:id="rId23"/>
    <p:sldLayoutId id="2147483983" r:id="rId24"/>
    <p:sldLayoutId id="2147483984" r:id="rId25"/>
    <p:sldLayoutId id="2147483985" r:id="rId26"/>
    <p:sldLayoutId id="2147483986" r:id="rId27"/>
    <p:sldLayoutId id="2147483987" r:id="rId28"/>
    <p:sldLayoutId id="2147483988" r:id="rId29"/>
    <p:sldLayoutId id="2147483989" r:id="rId30"/>
    <p:sldLayoutId id="2147483990" r:id="rId31"/>
    <p:sldLayoutId id="2147483991" r:id="rId32"/>
    <p:sldLayoutId id="2147483992" r:id="rId33"/>
    <p:sldLayoutId id="2147483993" r:id="rId34"/>
    <p:sldLayoutId id="2147483994" r:id="rId35"/>
    <p:sldLayoutId id="2147483995" r:id="rId36"/>
    <p:sldLayoutId id="2147483996" r:id="rId37"/>
    <p:sldLayoutId id="2147483997" r:id="rId38"/>
    <p:sldLayoutId id="2147483998" r:id="rId39"/>
    <p:sldLayoutId id="2147483999" r:id="rId40"/>
    <p:sldLayoutId id="2147484000" r:id="rId41"/>
    <p:sldLayoutId id="2147484001" r:id="rId42"/>
    <p:sldLayoutId id="2147484002" r:id="rId43"/>
    <p:sldLayoutId id="2147484003" r:id="rId44"/>
    <p:sldLayoutId id="2147484004" r:id="rId45"/>
    <p:sldLayoutId id="2147484005" r:id="rId46"/>
    <p:sldLayoutId id="2147484006" r:id="rId47"/>
    <p:sldLayoutId id="2147484007" r:id="rId48"/>
    <p:sldLayoutId id="2147484008" r:id="rId49"/>
    <p:sldLayoutId id="2147484009" r:id="rId50"/>
    <p:sldLayoutId id="2147484010" r:id="rId51"/>
    <p:sldLayoutId id="2147484011" r:id="rId52"/>
    <p:sldLayoutId id="2147484012" r:id="rId53"/>
    <p:sldLayoutId id="2147484013" r:id="rId54"/>
    <p:sldLayoutId id="2147484014" r:id="rId55"/>
    <p:sldLayoutId id="2147484015" r:id="rId56"/>
    <p:sldLayoutId id="2147484016" r:id="rId57"/>
    <p:sldLayoutId id="2147484017" r:id="rId58"/>
    <p:sldLayoutId id="2147484018" r:id="rId59"/>
    <p:sldLayoutId id="2147484019" r:id="rId60"/>
    <p:sldLayoutId id="2147484020" r:id="rId61"/>
    <p:sldLayoutId id="2147484021" r:id="rId62"/>
    <p:sldLayoutId id="2147484022" r:id="rId63"/>
    <p:sldLayoutId id="2147484023" r:id="rId64"/>
    <p:sldLayoutId id="2147484024" r:id="rId65"/>
    <p:sldLayoutId id="2147484025" r:id="rId66"/>
    <p:sldLayoutId id="2147484026" r:id="rId67"/>
    <p:sldLayoutId id="2147484027" r:id="rId68"/>
    <p:sldLayoutId id="2147484028" r:id="rId69"/>
    <p:sldLayoutId id="2147484029" r:id="rId70"/>
    <p:sldLayoutId id="2147484030" r:id="rId71"/>
    <p:sldLayoutId id="2147484031" r:id="rId72"/>
    <p:sldLayoutId id="2147484032" r:id="rId73"/>
    <p:sldLayoutId id="2147484033" r:id="rId74"/>
    <p:sldLayoutId id="2147484034" r:id="rId75"/>
    <p:sldLayoutId id="2147484035" r:id="rId76"/>
    <p:sldLayoutId id="2147484036" r:id="rId77"/>
    <p:sldLayoutId id="2147484037" r:id="rId78"/>
    <p:sldLayoutId id="2147484038" r:id="rId79"/>
    <p:sldLayoutId id="2147484039" r:id="rId80"/>
    <p:sldLayoutId id="2147484040" r:id="rId81"/>
    <p:sldLayoutId id="2147484041" r:id="rId82"/>
    <p:sldLayoutId id="2147484042" r:id="rId83"/>
    <p:sldLayoutId id="2147484043" r:id="rId84"/>
    <p:sldLayoutId id="2147484044" r:id="rId85"/>
    <p:sldLayoutId id="2147484045" r:id="rId86"/>
    <p:sldLayoutId id="2147484046" r:id="rId87"/>
    <p:sldLayoutId id="2147484047" r:id="rId88"/>
    <p:sldLayoutId id="2147484048" r:id="rId89"/>
    <p:sldLayoutId id="2147484049" r:id="rId90"/>
    <p:sldLayoutId id="2147484050" r:id="rId91"/>
    <p:sldLayoutId id="2147484051" r:id="rId92"/>
    <p:sldLayoutId id="2147484052" r:id="rId93"/>
    <p:sldLayoutId id="2147484053" r:id="rId94"/>
    <p:sldLayoutId id="2147484054" r:id="rId95"/>
    <p:sldLayoutId id="2147484055" r:id="rId96"/>
    <p:sldLayoutId id="2147484056" r:id="rId97"/>
    <p:sldLayoutId id="2147484057" r:id="rId98"/>
    <p:sldLayoutId id="2147484058" r:id="rId99"/>
    <p:sldLayoutId id="2147484059" r:id="rId100"/>
    <p:sldLayoutId id="2147484060" r:id="rId101"/>
    <p:sldLayoutId id="2147484061" r:id="rId102"/>
    <p:sldLayoutId id="2147484062" r:id="rId103"/>
    <p:sldLayoutId id="2147484063" r:id="rId104"/>
    <p:sldLayoutId id="2147484064" r:id="rId105"/>
    <p:sldLayoutId id="2147484065" r:id="rId106"/>
    <p:sldLayoutId id="2147484066" r:id="rId107"/>
    <p:sldLayoutId id="2147484067" r:id="rId108"/>
    <p:sldLayoutId id="2147484068" r:id="rId109"/>
    <p:sldLayoutId id="2147484069" r:id="rId110"/>
    <p:sldLayoutId id="2147484070" r:id="rId111"/>
    <p:sldLayoutId id="2147484071" r:id="rId112"/>
    <p:sldLayoutId id="2147484072" r:id="rId113"/>
    <p:sldLayoutId id="2147484073" r:id="rId1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1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invGray">
          <a:xfrm>
            <a:off x="0" y="-7937"/>
            <a:ext cx="12192000" cy="366713"/>
          </a:xfrm>
          <a:prstGeom prst="rect">
            <a:avLst/>
          </a:prstGeom>
          <a:gradFill rotWithShape="1">
            <a:gsLst>
              <a:gs pos="0">
                <a:srgbClr val="91050F">
                  <a:alpha val="76000"/>
                </a:srgbClr>
              </a:gs>
              <a:gs pos="100000">
                <a:srgbClr val="D1081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pPr>
              <a:defRPr/>
            </a:pPr>
            <a:endParaRPr lang="en-US" sz="2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" name="Rectangle 68"/>
          <p:cNvSpPr>
            <a:spLocks noChangeArrowheads="1"/>
          </p:cNvSpPr>
          <p:nvPr/>
        </p:nvSpPr>
        <p:spPr bwMode="invGray">
          <a:xfrm>
            <a:off x="7550825" y="-7939"/>
            <a:ext cx="520747" cy="3657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10" name="Rectangle 69"/>
          <p:cNvSpPr>
            <a:spLocks noChangeArrowheads="1"/>
          </p:cNvSpPr>
          <p:nvPr/>
        </p:nvSpPr>
        <p:spPr bwMode="invGray">
          <a:xfrm>
            <a:off x="7011093" y="-7939"/>
            <a:ext cx="520747" cy="3657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11" name="Rectangle 72"/>
          <p:cNvSpPr>
            <a:spLocks noChangeArrowheads="1"/>
          </p:cNvSpPr>
          <p:nvPr/>
        </p:nvSpPr>
        <p:spPr bwMode="invGray">
          <a:xfrm>
            <a:off x="5391896" y="-7939"/>
            <a:ext cx="520747" cy="3657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12" name="Rectangle 73"/>
          <p:cNvSpPr>
            <a:spLocks noChangeArrowheads="1"/>
          </p:cNvSpPr>
          <p:nvPr/>
        </p:nvSpPr>
        <p:spPr bwMode="invGray">
          <a:xfrm>
            <a:off x="4852164" y="-7939"/>
            <a:ext cx="520747" cy="3657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13" name="Rectangle 76"/>
          <p:cNvSpPr>
            <a:spLocks noChangeArrowheads="1"/>
          </p:cNvSpPr>
          <p:nvPr/>
        </p:nvSpPr>
        <p:spPr bwMode="invGray">
          <a:xfrm>
            <a:off x="3235680" y="-7939"/>
            <a:ext cx="520747" cy="3657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14" name="Rectangle 77"/>
          <p:cNvSpPr>
            <a:spLocks noChangeArrowheads="1"/>
          </p:cNvSpPr>
          <p:nvPr/>
        </p:nvSpPr>
        <p:spPr bwMode="invGray">
          <a:xfrm>
            <a:off x="2695948" y="-7939"/>
            <a:ext cx="520747" cy="3657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15" name="Rectangle 79"/>
          <p:cNvSpPr>
            <a:spLocks noChangeArrowheads="1"/>
          </p:cNvSpPr>
          <p:nvPr/>
        </p:nvSpPr>
        <p:spPr bwMode="invGray">
          <a:xfrm>
            <a:off x="1616484" y="-7939"/>
            <a:ext cx="520747" cy="3657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16" name="Rectangle 82"/>
          <p:cNvSpPr>
            <a:spLocks noChangeArrowheads="1"/>
          </p:cNvSpPr>
          <p:nvPr/>
        </p:nvSpPr>
        <p:spPr bwMode="invGray">
          <a:xfrm>
            <a:off x="0" y="-7939"/>
            <a:ext cx="520747" cy="3657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invGray">
          <a:xfrm>
            <a:off x="0" y="-7937"/>
            <a:ext cx="12192000" cy="366713"/>
          </a:xfrm>
          <a:prstGeom prst="rect">
            <a:avLst/>
          </a:prstGeom>
          <a:gradFill rotWithShape="1">
            <a:gsLst>
              <a:gs pos="0">
                <a:srgbClr val="91050F">
                  <a:alpha val="76000"/>
                </a:srgbClr>
              </a:gs>
              <a:gs pos="100000">
                <a:srgbClr val="D1081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8852" tIns="54425" rIns="108852" bIns="54425" anchor="ctr"/>
          <a:lstStyle/>
          <a:p>
            <a:pPr>
              <a:defRPr/>
            </a:pPr>
            <a:endParaRPr lang="en-US" sz="2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34715"/>
            <a:ext cx="10972800" cy="838200"/>
          </a:xfrm>
          <a:prstGeom prst="rect">
            <a:avLst/>
          </a:prstGeom>
        </p:spPr>
        <p:txBody>
          <a:bodyPr vert="horz" lIns="81639" tIns="40819" rIns="81639" bIns="40819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2"/>
            <a:ext cx="10972800" cy="4724399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537327"/>
            <a:ext cx="1016000" cy="244475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r">
              <a:defRPr sz="9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244B6-3751-4B0D-931E-A1EABE3AFAEE}" type="datetime1">
              <a:rPr lang="en-US" smtClean="0"/>
              <a:pPr/>
              <a:t>6/5/2024</a:t>
            </a:fld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09602" y="6519970"/>
            <a:ext cx="5113798" cy="239116"/>
          </a:xfrm>
          <a:prstGeom prst="rect">
            <a:avLst/>
          </a:prstGeom>
          <a:noFill/>
        </p:spPr>
        <p:txBody>
          <a:bodyPr wrap="none" lIns="108852" tIns="54425" rIns="108852" bIns="54425" rtlCol="0" anchor="ctr">
            <a:spAutoFit/>
          </a:bodyPr>
          <a:lstStyle/>
          <a:p>
            <a:pPr marL="0" marR="0" indent="0" algn="l" defTabSz="108849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>
                <a:solidFill>
                  <a:srgbClr val="8F8F8F"/>
                </a:solidFill>
              </a:rPr>
              <a:t>Avaya – Confidential &amp; Proprietary. Use pursuant to your signed agreement or Avaya Policy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214855" y="6547910"/>
            <a:ext cx="367306" cy="239116"/>
          </a:xfrm>
          <a:prstGeom prst="rect">
            <a:avLst/>
          </a:prstGeom>
          <a:noFill/>
        </p:spPr>
        <p:txBody>
          <a:bodyPr wrap="none" lIns="108852" tIns="54425" rIns="108852" bIns="54425" rtlCol="0" anchor="ctr" anchorCtr="0">
            <a:spAutoFit/>
          </a:bodyPr>
          <a:lstStyle/>
          <a:p>
            <a:pPr algn="r">
              <a:lnSpc>
                <a:spcPct val="90000"/>
              </a:lnSpc>
            </a:pPr>
            <a:fld id="{758C98C5-C197-4167-B328-DA835286C05A}" type="slidenum">
              <a:rPr lang="en-US" sz="933" smtClean="0">
                <a:solidFill>
                  <a:srgbClr val="8F8F8F"/>
                </a:solidFill>
              </a:rPr>
              <a:pPr algn="r">
                <a:lnSpc>
                  <a:spcPct val="90000"/>
                </a:lnSpc>
              </a:pPr>
              <a:t>‹#›</a:t>
            </a:fld>
            <a:endParaRPr lang="en-US" sz="933">
              <a:solidFill>
                <a:srgbClr val="8F8F8F"/>
              </a:solidFill>
            </a:endParaRPr>
          </a:p>
        </p:txBody>
      </p:sp>
      <p:pic>
        <p:nvPicPr>
          <p:cNvPr id="30" name="Picture 29" descr="avaya_white.png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722" y="61544"/>
            <a:ext cx="911961" cy="2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4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  <p:sldLayoutId id="2147484086" r:id="rId12"/>
    <p:sldLayoutId id="2147484087" r:id="rId13"/>
    <p:sldLayoutId id="2147484088" r:id="rId14"/>
    <p:sldLayoutId id="2147484089" r:id="rId15"/>
    <p:sldLayoutId id="2147484090" r:id="rId16"/>
    <p:sldLayoutId id="2147484091" r:id="rId17"/>
    <p:sldLayoutId id="2147484092" r:id="rId18"/>
    <p:sldLayoutId id="2147484093" r:id="rId19"/>
    <p:sldLayoutId id="2147484094" r:id="rId20"/>
    <p:sldLayoutId id="2147484095" r:id="rId21"/>
    <p:sldLayoutId id="2147484096" r:id="rId22"/>
  </p:sldLayoutIdLst>
  <p:transition>
    <p:fade/>
  </p:transition>
  <p:hf hdr="0" dt="0"/>
  <p:txStyles>
    <p:titleStyle>
      <a:lvl1pPr algn="l" defTabSz="1088490" rtl="0" eaLnBrk="1" latinLnBrk="0" hangingPunct="1">
        <a:lnSpc>
          <a:spcPct val="90000"/>
        </a:lnSpc>
        <a:spcBef>
          <a:spcPct val="0"/>
        </a:spcBef>
        <a:buNone/>
        <a:defRPr sz="2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5396" indent="-435396" algn="l" defTabSz="1088490" rtl="0" eaLnBrk="1" latinLnBrk="0" hangingPunct="1">
        <a:lnSpc>
          <a:spcPct val="90000"/>
        </a:lnSpc>
        <a:spcBef>
          <a:spcPts val="1428"/>
        </a:spcBef>
        <a:buClr>
          <a:schemeClr val="accent1"/>
        </a:buClr>
        <a:buFont typeface="Webdings" pitchFamily="18" charset="2"/>
        <a:buChar char="4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68" indent="-272123" algn="l" defTabSz="1088490" rtl="0" eaLnBrk="1" latinLnBrk="0" hangingPunct="1">
        <a:lnSpc>
          <a:spcPct val="90000"/>
        </a:lnSpc>
        <a:spcBef>
          <a:spcPts val="952"/>
        </a:spcBef>
        <a:buClr>
          <a:schemeClr val="accent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187" indent="-272123" algn="l" defTabSz="1088490" rtl="0" eaLnBrk="1" latinLnBrk="0" hangingPunct="1">
        <a:lnSpc>
          <a:spcPct val="90000"/>
        </a:lnSpc>
        <a:spcBef>
          <a:spcPts val="715"/>
        </a:spcBef>
        <a:buClr>
          <a:schemeClr val="accent2"/>
        </a:buClr>
        <a:buFont typeface="Arial" pitchFamily="34" charset="0"/>
        <a:buChar char="–"/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741584" indent="-272123" algn="l" defTabSz="1088490" rtl="0" eaLnBrk="1" latinLnBrk="0" hangingPunct="1">
        <a:lnSpc>
          <a:spcPct val="90000"/>
        </a:lnSpc>
        <a:spcBef>
          <a:spcPts val="715"/>
        </a:spcBef>
        <a:buClr>
          <a:schemeClr val="accent2"/>
        </a:buClr>
        <a:buFont typeface="Arial" pitchFamily="34" charset="0"/>
        <a:buChar char="–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176980" indent="-272123" algn="l" defTabSz="1088490" rtl="0" eaLnBrk="1" latinLnBrk="0" hangingPunct="1">
        <a:lnSpc>
          <a:spcPct val="90000"/>
        </a:lnSpc>
        <a:spcBef>
          <a:spcPts val="715"/>
        </a:spcBef>
        <a:buClr>
          <a:schemeClr val="accent2"/>
        </a:buClr>
        <a:buFont typeface="Arial" pitchFamily="34" charset="0"/>
        <a:buChar char="–"/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2612376" indent="-272123" algn="l" defTabSz="1088490" rtl="0" eaLnBrk="1" latinLnBrk="0" hangingPunct="1">
        <a:lnSpc>
          <a:spcPct val="90000"/>
        </a:lnSpc>
        <a:spcBef>
          <a:spcPts val="715"/>
        </a:spcBef>
        <a:buClr>
          <a:schemeClr val="accent2"/>
        </a:buClr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3047772" indent="-272123" algn="l" defTabSz="1088490" rtl="0" eaLnBrk="1" latinLnBrk="0" hangingPunct="1">
        <a:lnSpc>
          <a:spcPct val="90000"/>
        </a:lnSpc>
        <a:spcBef>
          <a:spcPts val="715"/>
        </a:spcBef>
        <a:buClr>
          <a:schemeClr val="accent2"/>
        </a:buClr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83168" indent="-272123" algn="l" defTabSz="1088490" rtl="0" eaLnBrk="1" latinLnBrk="0" hangingPunct="1">
        <a:lnSpc>
          <a:spcPct val="90000"/>
        </a:lnSpc>
        <a:spcBef>
          <a:spcPts val="715"/>
        </a:spcBef>
        <a:buClr>
          <a:schemeClr val="accent2"/>
        </a:buClr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918563" indent="-272123" algn="l" defTabSz="1088490" rtl="0" eaLnBrk="1" latinLnBrk="0" hangingPunct="1">
        <a:lnSpc>
          <a:spcPct val="90000"/>
        </a:lnSpc>
        <a:spcBef>
          <a:spcPts val="715"/>
        </a:spcBef>
        <a:buClr>
          <a:schemeClr val="accent2"/>
        </a:buClr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49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245" algn="l" defTabSz="108849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490" algn="l" defTabSz="108849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735" algn="l" defTabSz="108849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6980" algn="l" defTabSz="108849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1224" algn="l" defTabSz="108849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5469" algn="l" defTabSz="108849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9714" algn="l" defTabSz="108849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3959" algn="l" defTabSz="108849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45ED222-8A43-8445-89B0-F773DEF817EF}"/>
              </a:ext>
            </a:extLst>
          </p:cNvPr>
          <p:cNvSpPr/>
          <p:nvPr/>
        </p:nvSpPr>
        <p:spPr>
          <a:xfrm flipV="1">
            <a:off x="0" y="6411074"/>
            <a:ext cx="12192000" cy="446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7F86A-51F8-774D-839B-5FA7034CCD09}"/>
              </a:ext>
            </a:extLst>
          </p:cNvPr>
          <p:cNvPicPr>
            <a:picLocks noChangeAspect="1"/>
          </p:cNvPicPr>
          <p:nvPr/>
        </p:nvPicPr>
        <p:blipFill rotWithShape="1">
          <a:blip r:embed="rId10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7" b="34017"/>
          <a:stretch/>
        </p:blipFill>
        <p:spPr>
          <a:xfrm>
            <a:off x="268090" y="6514358"/>
            <a:ext cx="797944" cy="268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5E3359-BD9C-7143-833F-AA6C2EC00432}"/>
              </a:ext>
            </a:extLst>
          </p:cNvPr>
          <p:cNvSpPr txBox="1"/>
          <p:nvPr/>
        </p:nvSpPr>
        <p:spPr>
          <a:xfrm>
            <a:off x="1255941" y="6503512"/>
            <a:ext cx="6378102" cy="269070"/>
          </a:xfrm>
          <a:prstGeom prst="rect">
            <a:avLst/>
          </a:prstGeom>
          <a:noFill/>
        </p:spPr>
        <p:txBody>
          <a:bodyPr wrap="square" lIns="156739" tIns="78370" rIns="156739" bIns="78370" rtlCol="0" anchor="ctr">
            <a:spAutoFit/>
          </a:bodyPr>
          <a:lstStyle/>
          <a:p>
            <a:pPr defTabSz="1567402">
              <a:lnSpc>
                <a:spcPct val="90000"/>
              </a:lnSpc>
              <a:defRPr/>
            </a:pPr>
            <a:r>
              <a:rPr lang="en-US" sz="800">
                <a:solidFill>
                  <a:srgbClr val="575759">
                    <a:alpha val="80000"/>
                  </a:srgbClr>
                </a:solidFill>
                <a:latin typeface="Verdana" charset="0"/>
                <a:ea typeface="Verdana" charset="0"/>
                <a:cs typeface="Verdana" charset="0"/>
              </a:rPr>
              <a:t>Confidential &amp; proprietary. Use pursuant to your signed agreement or Avaya policy</a:t>
            </a:r>
          </a:p>
        </p:txBody>
      </p:sp>
      <p:sp>
        <p:nvSpPr>
          <p:cNvPr id="9" name="Slide Number Placeholder 26">
            <a:extLst>
              <a:ext uri="{FF2B5EF4-FFF2-40B4-BE49-F238E27FC236}">
                <a16:creationId xmlns:a16="http://schemas.microsoft.com/office/drawing/2014/main" id="{B8F9901F-55CC-E147-907F-99173411EFDF}"/>
              </a:ext>
            </a:extLst>
          </p:cNvPr>
          <p:cNvSpPr txBox="1">
            <a:spLocks/>
          </p:cNvSpPr>
          <p:nvPr/>
        </p:nvSpPr>
        <p:spPr>
          <a:xfrm>
            <a:off x="11339774" y="6455485"/>
            <a:ext cx="53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2F56F9-7085-D54A-8B8A-69FB20F334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2109611-3345-A240-BEC9-BB4BD185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898" y="365125"/>
            <a:ext cx="100060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79003D2-577F-D24C-A95C-0129E4236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8898" y="1825625"/>
            <a:ext cx="10006013" cy="2329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0285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  <p:sldLayoutId id="2147484110" r:id="rId13"/>
    <p:sldLayoutId id="2147484111" r:id="rId14"/>
    <p:sldLayoutId id="2147484112" r:id="rId15"/>
    <p:sldLayoutId id="2147484113" r:id="rId16"/>
    <p:sldLayoutId id="2147484114" r:id="rId17"/>
    <p:sldLayoutId id="2147484115" r:id="rId18"/>
    <p:sldLayoutId id="2147484116" r:id="rId19"/>
    <p:sldLayoutId id="2147484117" r:id="rId20"/>
    <p:sldLayoutId id="2147484118" r:id="rId21"/>
    <p:sldLayoutId id="2147484119" r:id="rId22"/>
    <p:sldLayoutId id="2147484120" r:id="rId23"/>
    <p:sldLayoutId id="2147484121" r:id="rId24"/>
    <p:sldLayoutId id="2147484122" r:id="rId25"/>
    <p:sldLayoutId id="2147484123" r:id="rId26"/>
    <p:sldLayoutId id="2147484124" r:id="rId27"/>
    <p:sldLayoutId id="2147484125" r:id="rId28"/>
    <p:sldLayoutId id="2147484126" r:id="rId29"/>
    <p:sldLayoutId id="2147484127" r:id="rId30"/>
    <p:sldLayoutId id="2147484128" r:id="rId31"/>
    <p:sldLayoutId id="2147484129" r:id="rId32"/>
    <p:sldLayoutId id="2147484130" r:id="rId33"/>
    <p:sldLayoutId id="2147484131" r:id="rId34"/>
    <p:sldLayoutId id="2147484132" r:id="rId35"/>
    <p:sldLayoutId id="2147484133" r:id="rId36"/>
    <p:sldLayoutId id="2147484134" r:id="rId37"/>
    <p:sldLayoutId id="2147484135" r:id="rId38"/>
    <p:sldLayoutId id="2147484136" r:id="rId39"/>
    <p:sldLayoutId id="2147484137" r:id="rId40"/>
    <p:sldLayoutId id="2147484138" r:id="rId41"/>
    <p:sldLayoutId id="2147484139" r:id="rId42"/>
    <p:sldLayoutId id="2147484140" r:id="rId43"/>
    <p:sldLayoutId id="2147484141" r:id="rId44"/>
    <p:sldLayoutId id="2147484142" r:id="rId45"/>
    <p:sldLayoutId id="2147484143" r:id="rId46"/>
    <p:sldLayoutId id="2147484144" r:id="rId47"/>
    <p:sldLayoutId id="2147484145" r:id="rId48"/>
    <p:sldLayoutId id="2147484146" r:id="rId49"/>
    <p:sldLayoutId id="2147484147" r:id="rId50"/>
    <p:sldLayoutId id="2147484148" r:id="rId51"/>
    <p:sldLayoutId id="2147484149" r:id="rId52"/>
    <p:sldLayoutId id="2147484150" r:id="rId53"/>
    <p:sldLayoutId id="2147484151" r:id="rId54"/>
    <p:sldLayoutId id="2147484152" r:id="rId55"/>
    <p:sldLayoutId id="2147484153" r:id="rId56"/>
    <p:sldLayoutId id="2147484154" r:id="rId57"/>
    <p:sldLayoutId id="2147484155" r:id="rId58"/>
    <p:sldLayoutId id="2147484156" r:id="rId59"/>
    <p:sldLayoutId id="2147484157" r:id="rId60"/>
    <p:sldLayoutId id="2147484158" r:id="rId61"/>
    <p:sldLayoutId id="2147484159" r:id="rId62"/>
    <p:sldLayoutId id="2147484160" r:id="rId63"/>
    <p:sldLayoutId id="2147484161" r:id="rId64"/>
    <p:sldLayoutId id="2147484162" r:id="rId65"/>
    <p:sldLayoutId id="2147484163" r:id="rId66"/>
    <p:sldLayoutId id="2147484164" r:id="rId67"/>
    <p:sldLayoutId id="2147484165" r:id="rId68"/>
    <p:sldLayoutId id="2147484166" r:id="rId69"/>
    <p:sldLayoutId id="2147484167" r:id="rId70"/>
    <p:sldLayoutId id="2147484168" r:id="rId71"/>
    <p:sldLayoutId id="2147484169" r:id="rId72"/>
    <p:sldLayoutId id="2147484170" r:id="rId73"/>
    <p:sldLayoutId id="2147484171" r:id="rId74"/>
    <p:sldLayoutId id="2147484172" r:id="rId75"/>
    <p:sldLayoutId id="2147484173" r:id="rId76"/>
    <p:sldLayoutId id="2147484174" r:id="rId77"/>
    <p:sldLayoutId id="2147484175" r:id="rId78"/>
    <p:sldLayoutId id="2147484176" r:id="rId79"/>
    <p:sldLayoutId id="2147484177" r:id="rId80"/>
    <p:sldLayoutId id="2147484178" r:id="rId81"/>
    <p:sldLayoutId id="2147484179" r:id="rId82"/>
    <p:sldLayoutId id="2147484180" r:id="rId83"/>
    <p:sldLayoutId id="2147484181" r:id="rId84"/>
    <p:sldLayoutId id="2147484182" r:id="rId85"/>
    <p:sldLayoutId id="2147484183" r:id="rId86"/>
    <p:sldLayoutId id="2147484184" r:id="rId87"/>
    <p:sldLayoutId id="2147484185" r:id="rId88"/>
    <p:sldLayoutId id="2147484186" r:id="rId89"/>
    <p:sldLayoutId id="2147484187" r:id="rId90"/>
    <p:sldLayoutId id="2147484188" r:id="rId91"/>
    <p:sldLayoutId id="2147484189" r:id="rId92"/>
    <p:sldLayoutId id="2147484190" r:id="rId93"/>
    <p:sldLayoutId id="2147484191" r:id="rId94"/>
    <p:sldLayoutId id="2147484192" r:id="rId95"/>
    <p:sldLayoutId id="2147484193" r:id="rId96"/>
    <p:sldLayoutId id="2147484194" r:id="rId97"/>
    <p:sldLayoutId id="2147484195" r:id="rId98"/>
    <p:sldLayoutId id="2147484196" r:id="rId99"/>
    <p:sldLayoutId id="2147484197" r:id="rId10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1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google.golang.org/grpc/cmd/protoc-gen-go-grpc@v1.2" TargetMode="External"/><Relationship Id="rId2" Type="http://schemas.openxmlformats.org/officeDocument/2006/relationships/hyperlink" Target="mailto:google.golang.org/protobuf/cmd/protoc-gen-go@v1.28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55937F-4629-280A-B6CC-1A2EAE4D6E83}"/>
              </a:ext>
            </a:extLst>
          </p:cNvPr>
          <p:cNvSpPr txBox="1"/>
          <p:nvPr/>
        </p:nvSpPr>
        <p:spPr>
          <a:xfrm>
            <a:off x="1228158" y="3981987"/>
            <a:ext cx="3291290" cy="110955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pPr algn="l"/>
            <a:r>
              <a:rPr lang="en-US" sz="44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Introduction to</a:t>
            </a: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C97A8-68BE-C07A-0E2C-252C3857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374" y="3540676"/>
            <a:ext cx="3639058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59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D91519-77A4-2707-6E31-48CEBA7EA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19" y="1825625"/>
            <a:ext cx="10127562" cy="13255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IN" dirty="0"/>
              <a:t>Value start from 0</a:t>
            </a:r>
          </a:p>
          <a:p>
            <a:pPr>
              <a:lnSpc>
                <a:spcPct val="120000"/>
              </a:lnSpc>
            </a:pPr>
            <a:r>
              <a:rPr lang="en-IN" dirty="0"/>
              <a:t>The key for 0 will be used as default for </a:t>
            </a:r>
            <a:r>
              <a:rPr lang="en-IN" dirty="0" err="1"/>
              <a:t>enum</a:t>
            </a:r>
            <a:r>
              <a:rPr lang="en-IN" dirty="0"/>
              <a:t> type</a:t>
            </a:r>
          </a:p>
          <a:p>
            <a:pPr>
              <a:lnSpc>
                <a:spcPct val="120000"/>
              </a:lnSpc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39F214-BE83-36C2-1B17-2A7F29D2C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Protobuf</a:t>
            </a:r>
            <a:r>
              <a:rPr lang="en-IN" dirty="0"/>
              <a:t> - Enum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ADBF73A-C677-C918-6CA6-CD1ADDFCD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FC6A48-843D-51A1-20C1-5B5EFA883372}"/>
              </a:ext>
            </a:extLst>
          </p:cNvPr>
          <p:cNvSpPr txBox="1"/>
          <p:nvPr/>
        </p:nvSpPr>
        <p:spPr>
          <a:xfrm>
            <a:off x="1227842" y="3316429"/>
            <a:ext cx="2646574" cy="2824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enum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JetBrains Mono"/>
              </a:rPr>
              <a:t>BodyStyle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SEDAN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COUPE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SUV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E83A1F-91C0-5A1B-C87D-4EB0F668F568}"/>
              </a:ext>
            </a:extLst>
          </p:cNvPr>
          <p:cNvSpPr txBox="1"/>
          <p:nvPr/>
        </p:nvSpPr>
        <p:spPr>
          <a:xfrm>
            <a:off x="4234993" y="3316429"/>
            <a:ext cx="42019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message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make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model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int32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year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JetBrains Mono"/>
              </a:rPr>
              <a:t>BodyStyle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body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1122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272B38-27D2-5FB5-E0C0-3E3E5F66B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4560" y="1420049"/>
            <a:ext cx="3359117" cy="2309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err="1">
                <a:solidFill>
                  <a:srgbClr val="FF0000"/>
                </a:solidFill>
              </a:rPr>
              <a:t>address</a:t>
            </a:r>
            <a:r>
              <a:rPr lang="en-IN" dirty="0" err="1"/>
              <a:t>.proto</a:t>
            </a:r>
            <a:endParaRPr lang="en-I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000" dirty="0">
                <a:solidFill>
                  <a:srgbClr val="0033B3"/>
                </a:solidFill>
                <a:latin typeface="JetBrains Mono"/>
              </a:rPr>
              <a:t>message </a:t>
            </a:r>
            <a:r>
              <a:rPr lang="en-US" altLang="en-US" sz="2000" dirty="0">
                <a:solidFill>
                  <a:srgbClr val="FF0000"/>
                </a:solidFill>
                <a:latin typeface="JetBrains Mono"/>
              </a:rPr>
              <a:t>Address</a:t>
            </a:r>
            <a:r>
              <a:rPr lang="en-US" altLang="en-US" sz="20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US" altLang="en-US" sz="2000" dirty="0">
                <a:solidFill>
                  <a:srgbClr val="080808"/>
                </a:solidFill>
                <a:latin typeface="JetBrains Mono"/>
              </a:rPr>
              <a:t>{</a:t>
            </a:r>
            <a:br>
              <a:rPr lang="en-US" altLang="en-US" sz="2000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sz="2000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lang="en-US" altLang="en-US" sz="2000" dirty="0">
                <a:solidFill>
                  <a:srgbClr val="0033B3"/>
                </a:solidFill>
                <a:latin typeface="JetBrains Mono"/>
              </a:rPr>
              <a:t>string </a:t>
            </a:r>
            <a:r>
              <a:rPr lang="en-US" altLang="en-US" sz="2000" dirty="0">
                <a:solidFill>
                  <a:srgbClr val="000000"/>
                </a:solidFill>
                <a:latin typeface="JetBrains Mono"/>
              </a:rPr>
              <a:t>street </a:t>
            </a:r>
            <a:r>
              <a:rPr lang="en-US" altLang="en-US" sz="20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US" altLang="en-US" sz="2000" dirty="0">
                <a:solidFill>
                  <a:srgbClr val="1750EB"/>
                </a:solidFill>
                <a:latin typeface="JetBrains Mono"/>
              </a:rPr>
              <a:t>1</a:t>
            </a:r>
            <a:r>
              <a:rPr lang="en-US" altLang="en-US" sz="2000" dirty="0">
                <a:solidFill>
                  <a:srgbClr val="080808"/>
                </a:solidFill>
                <a:latin typeface="JetBrains Mono"/>
              </a:rPr>
              <a:t>;</a:t>
            </a:r>
            <a:br>
              <a:rPr lang="en-US" altLang="en-US" sz="2000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sz="2000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lang="en-US" altLang="en-US" sz="2000" dirty="0">
                <a:solidFill>
                  <a:srgbClr val="0033B3"/>
                </a:solidFill>
                <a:latin typeface="JetBrains Mono"/>
              </a:rPr>
              <a:t>string </a:t>
            </a:r>
            <a:r>
              <a:rPr lang="en-US" altLang="en-US" sz="2000" dirty="0">
                <a:solidFill>
                  <a:srgbClr val="000000"/>
                </a:solidFill>
                <a:latin typeface="JetBrains Mono"/>
              </a:rPr>
              <a:t>city </a:t>
            </a:r>
            <a:r>
              <a:rPr lang="en-US" altLang="en-US" sz="20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US" altLang="en-US" sz="2000" dirty="0">
                <a:solidFill>
                  <a:srgbClr val="1750EB"/>
                </a:solidFill>
                <a:latin typeface="JetBrains Mono"/>
              </a:rPr>
              <a:t>2</a:t>
            </a:r>
            <a:r>
              <a:rPr lang="en-US" altLang="en-US" sz="2000" dirty="0">
                <a:solidFill>
                  <a:srgbClr val="080808"/>
                </a:solidFill>
                <a:latin typeface="JetBrains Mono"/>
              </a:rPr>
              <a:t>;</a:t>
            </a:r>
            <a:br>
              <a:rPr lang="en-US" altLang="en-US" sz="2000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sz="2000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lang="en-US" altLang="en-US" sz="2000" dirty="0">
                <a:solidFill>
                  <a:srgbClr val="0033B3"/>
                </a:solidFill>
                <a:latin typeface="JetBrains Mono"/>
              </a:rPr>
              <a:t>string </a:t>
            </a:r>
            <a:r>
              <a:rPr lang="en-US" altLang="en-US" sz="2000" dirty="0">
                <a:solidFill>
                  <a:srgbClr val="000000"/>
                </a:solidFill>
                <a:latin typeface="JetBrains Mono"/>
              </a:rPr>
              <a:t>state </a:t>
            </a:r>
            <a:r>
              <a:rPr lang="en-US" altLang="en-US" sz="2000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US" altLang="en-US" sz="2000" dirty="0">
                <a:solidFill>
                  <a:srgbClr val="1750EB"/>
                </a:solidFill>
                <a:latin typeface="JetBrains Mono"/>
              </a:rPr>
              <a:t>3</a:t>
            </a:r>
            <a:r>
              <a:rPr lang="en-US" altLang="en-US" sz="2000" dirty="0">
                <a:solidFill>
                  <a:srgbClr val="080808"/>
                </a:solidFill>
                <a:latin typeface="JetBrains Mono"/>
              </a:rPr>
              <a:t>;</a:t>
            </a:r>
            <a:br>
              <a:rPr lang="en-US" altLang="en-US" sz="2000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sz="2000" dirty="0">
                <a:solidFill>
                  <a:srgbClr val="080808"/>
                </a:solidFill>
                <a:latin typeface="JetBrains Mono"/>
              </a:rPr>
              <a:t>}</a:t>
            </a:r>
            <a:endParaRPr lang="en-IN" sz="2000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95630C-D1C7-2406-FABD-FF9F4AE0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Protobuf</a:t>
            </a:r>
            <a:r>
              <a:rPr lang="en-IN" dirty="0"/>
              <a:t> – Importing modules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C804BEF-85BE-DD47-2317-B94384DB7D8C}"/>
              </a:ext>
            </a:extLst>
          </p:cNvPr>
          <p:cNvSpPr txBox="1">
            <a:spLocks/>
          </p:cNvSpPr>
          <p:nvPr/>
        </p:nvSpPr>
        <p:spPr>
          <a:xfrm>
            <a:off x="8174561" y="3816252"/>
            <a:ext cx="3359117" cy="2484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ts val="3180"/>
              </a:lnSpc>
              <a:spcBef>
                <a:spcPts val="10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8001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7145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717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 err="1">
                <a:solidFill>
                  <a:srgbClr val="FF0000"/>
                </a:solidFill>
              </a:rPr>
              <a:t>car</a:t>
            </a:r>
            <a:r>
              <a:rPr lang="en-IN" dirty="0" err="1"/>
              <a:t>.proto</a:t>
            </a:r>
            <a:endParaRPr lang="en-IN" dirty="0"/>
          </a:p>
          <a:p>
            <a:pPr marL="0" indent="0">
              <a:lnSpc>
                <a:spcPct val="100000"/>
              </a:lnSpc>
              <a:buFont typeface="Wingdings" pitchFamily="2" charset="2"/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message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JetBrains Mono"/>
              </a:rPr>
              <a:t>Car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make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model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int32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year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lang="en-IN" sz="2000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3F98DDA-CD4D-6F0A-9FA2-1BE2B208A257}"/>
              </a:ext>
            </a:extLst>
          </p:cNvPr>
          <p:cNvSpPr txBox="1">
            <a:spLocks/>
          </p:cNvSpPr>
          <p:nvPr/>
        </p:nvSpPr>
        <p:spPr>
          <a:xfrm>
            <a:off x="487017" y="1561642"/>
            <a:ext cx="7261816" cy="45092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lnSpc>
                <a:spcPts val="3180"/>
              </a:lnSpc>
              <a:spcBef>
                <a:spcPts val="10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8001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7145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717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 err="1"/>
              <a:t>person.proto</a:t>
            </a:r>
            <a:endParaRPr lang="en-I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package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person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import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highlight>
                  <a:srgbClr val="FFFF00"/>
                </a:highlight>
                <a:latin typeface="JetBrains Mono"/>
              </a:rPr>
              <a:t>"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highlight>
                  <a:srgbClr val="FFFF00"/>
                </a:highlight>
                <a:latin typeface="JetBrains Mono"/>
              </a:rPr>
              <a:t>address.proto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highlight>
                  <a:srgbClr val="FFFF00"/>
                </a:highlight>
                <a:latin typeface="JetBrains Mono"/>
              </a:rPr>
              <a:t>"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;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import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highlight>
                  <a:srgbClr val="FFFF00"/>
                </a:highlight>
                <a:latin typeface="JetBrains Mono"/>
              </a:rPr>
              <a:t>"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highlight>
                  <a:srgbClr val="FFFF00"/>
                </a:highlight>
                <a:latin typeface="JetBrains Mono"/>
              </a:rPr>
              <a:t>car.proto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highlight>
                  <a:srgbClr val="FFFF00"/>
                </a:highlight>
                <a:latin typeface="JetBrains Mono"/>
              </a:rPr>
              <a:t>"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;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option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java_package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com.avaya.proto.model.person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message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Person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name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int32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age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JetBrains Mono"/>
              </a:rPr>
              <a:t>address.Address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JetBrains Mono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address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JetBrains Mono"/>
              </a:rPr>
              <a:t>car.Car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JetBrains Mono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car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E21DAC1-216F-4718-7B0B-5FE4E9C2D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629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7ECB41-A360-FA31-380B-EAB4D3C8A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Protobuf</a:t>
            </a:r>
            <a:r>
              <a:rPr lang="en-IN" dirty="0"/>
              <a:t> – Well know types from Google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0A9E10-8FAD-0BCE-9292-A1F861085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Google provide some frequently used proto definitions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436AD8-3FB9-C5A9-0454-35D43C0D2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025" y="2368749"/>
            <a:ext cx="4363059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5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6BCA2D-3D1B-7DC0-A835-DB0E736A8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19" y="1825625"/>
            <a:ext cx="2727521" cy="1813121"/>
          </a:xfrm>
        </p:spPr>
        <p:txBody>
          <a:bodyPr>
            <a:normAutofit/>
          </a:bodyPr>
          <a:lstStyle/>
          <a:p>
            <a:r>
              <a:rPr lang="en-IN" sz="1900" dirty="0"/>
              <a:t>V1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message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Television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brand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int32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year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30217-3744-4F0E-125F-81C0AC51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Protobuf</a:t>
            </a:r>
            <a:r>
              <a:rPr lang="en-IN" dirty="0"/>
              <a:t> – Message format changes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4D053C4-EC7F-3382-D950-02BA1F690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FB7BA66A-E386-804E-FB2B-DDD9CB264750}"/>
              </a:ext>
            </a:extLst>
          </p:cNvPr>
          <p:cNvSpPr txBox="1">
            <a:spLocks/>
          </p:cNvSpPr>
          <p:nvPr/>
        </p:nvSpPr>
        <p:spPr>
          <a:xfrm>
            <a:off x="6003273" y="1684221"/>
            <a:ext cx="2727521" cy="1954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lnSpc>
                <a:spcPts val="3180"/>
              </a:lnSpc>
              <a:spcBef>
                <a:spcPts val="10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8001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7145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717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V2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message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Television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brand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int32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model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changed year to model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Type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type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71550B4-FAE7-A5FA-BF1F-517B12E23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CB4E681-7E39-3FE7-12CF-F4A877A7E3D8}"/>
              </a:ext>
            </a:extLst>
          </p:cNvPr>
          <p:cNvSpPr txBox="1">
            <a:spLocks/>
          </p:cNvSpPr>
          <p:nvPr/>
        </p:nvSpPr>
        <p:spPr>
          <a:xfrm>
            <a:off x="9070537" y="1693648"/>
            <a:ext cx="2413292" cy="189796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lnSpc>
                <a:spcPts val="3180"/>
              </a:lnSpc>
              <a:spcBef>
                <a:spcPts val="10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8001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7145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717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V3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message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Television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brand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model / year no longer needed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Type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type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A55EDE4-AA27-3EB3-3E63-12E7CE371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B3B372-3D48-ECB7-E4C3-39669E6EB547}"/>
              </a:ext>
            </a:extLst>
          </p:cNvPr>
          <p:cNvSpPr txBox="1"/>
          <p:nvPr/>
        </p:nvSpPr>
        <p:spPr>
          <a:xfrm>
            <a:off x="492990" y="4047788"/>
            <a:ext cx="46634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V4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message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Television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brand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JetBrains Mono"/>
              </a:rPr>
              <a:t>int32 price = 2; //? Conflict with </a:t>
            </a:r>
            <a:r>
              <a:rPr kumimoji="0" lang="en-US" altLang="en-US" sz="1800" b="0" i="1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JetBrains Mono"/>
              </a:rPr>
              <a:t>year / model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Type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type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9084F-69A3-2886-A1B0-3A9F32F8F161}"/>
              </a:ext>
            </a:extLst>
          </p:cNvPr>
          <p:cNvSpPr txBox="1"/>
          <p:nvPr/>
        </p:nvSpPr>
        <p:spPr>
          <a:xfrm>
            <a:off x="3554283" y="1951672"/>
            <a:ext cx="21092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enum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Type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HD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UHD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OLED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lang="en-IN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EB292AF5-745A-9830-D65F-0D882A69D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59D2B651-D4BD-0277-B6D6-107DB54F1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E1D66E-D06D-D457-E7D9-5FBCB7B542A8}"/>
              </a:ext>
            </a:extLst>
          </p:cNvPr>
          <p:cNvSpPr txBox="1"/>
          <p:nvPr/>
        </p:nvSpPr>
        <p:spPr>
          <a:xfrm>
            <a:off x="7249590" y="4060904"/>
            <a:ext cx="32345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V4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message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Television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brand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reserved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reserved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"model"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"year"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Type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type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33B3"/>
                </a:solidFill>
                <a:latin typeface="JetBrains Mono"/>
              </a:rPr>
              <a:t>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int32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price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lang="en-IN" dirty="0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C4165D0-109B-257A-327E-C301F9178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21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F9B2179-39A9-CDFE-D085-78480456664A}"/>
              </a:ext>
            </a:extLst>
          </p:cNvPr>
          <p:cNvSpPr/>
          <p:nvPr/>
        </p:nvSpPr>
        <p:spPr>
          <a:xfrm>
            <a:off x="5448693" y="4854804"/>
            <a:ext cx="1310326" cy="2356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E6C1770-669F-5169-9B08-729C34EF6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644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26F89F-A013-704F-9F1C-1741F4004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Print object which composes of other type proto without setting any value to it.</a:t>
            </a:r>
          </a:p>
          <a:p>
            <a:r>
              <a:rPr lang="en-IN" dirty="0"/>
              <a:t>Check default value method</a:t>
            </a:r>
          </a:p>
          <a:p>
            <a:r>
              <a:rPr lang="en-IN" dirty="0"/>
              <a:t>Check has property method</a:t>
            </a:r>
          </a:p>
          <a:p>
            <a:r>
              <a:rPr lang="en-IN" b="1" dirty="0"/>
              <a:t>Optional </a:t>
            </a:r>
            <a:r>
              <a:rPr lang="en-IN" b="1" dirty="0">
                <a:sym typeface="Wingdings" panose="05000000000000000000" pitchFamily="2" charset="2"/>
              </a:rPr>
              <a:t>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optional int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age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91B145-4F60-E9CB-9077-6AE4ECC6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Protobuf</a:t>
            </a:r>
            <a:r>
              <a:rPr lang="en-IN" dirty="0"/>
              <a:t> - optional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3C9A231-EFDE-5343-F515-48D0EDFB3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877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7FA32B-63A5-CB0F-FB8A-DD4C1B8A9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17" y="1332884"/>
            <a:ext cx="6779631" cy="4610841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greet.</a:t>
            </a:r>
            <a:r>
              <a:rPr lang="en-US" sz="2500" dirty="0" err="1"/>
              <a:t>proto</a:t>
            </a:r>
            <a:endParaRPr lang="en-US" sz="2500" dirty="0"/>
          </a:p>
          <a:p>
            <a:pPr marL="0" indent="0">
              <a:lnSpc>
                <a:spcPct val="120000"/>
              </a:lnSpc>
              <a:buNone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syntax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"proto3"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package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banking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option </a:t>
            </a: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java_package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com.avaya.proto.model.bank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option </a:t>
            </a: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java_multiple_files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endParaRPr lang="en-US" altLang="en-US" sz="2500" dirty="0">
              <a:latin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b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message </a:t>
            </a: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BalanceCheckRequest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int32 </a:t>
            </a: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account_number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message </a:t>
            </a: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AccountBalance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int32 </a:t>
            </a: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account_number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int32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balance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service </a:t>
            </a: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BankService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rpc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GetAccountBalance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BalanceCheckRequest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returns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AccountBalance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{}</a:t>
            </a:r>
            <a:b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lang="en-IN" sz="2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994B62-4CB8-930A-84DF-6263872A0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Unary – Proto with service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98AB7E-0B92-734D-7742-792EF3848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0C17851-687C-5C2D-DBB5-C71F2E372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255E09D-01D4-7D80-3137-5D111A000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4FB44FC-ED65-E5B3-057F-ACAEC6121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D55C21D1-AC11-B21D-73E4-13BAA4049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FC39BF4B-B085-CD25-838D-56210582F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992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75E9EA-62BF-6842-89D5-7A518D1DF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class by extending abstract </a:t>
            </a:r>
            <a:r>
              <a:rPr lang="en-US" i="1" dirty="0"/>
              <a:t>&lt;</a:t>
            </a:r>
            <a:r>
              <a:rPr lang="en-US" i="1" dirty="0" err="1"/>
              <a:t>ServiceName</a:t>
            </a:r>
            <a:r>
              <a:rPr lang="en-US" i="1" dirty="0"/>
              <a:t>&gt;</a:t>
            </a:r>
            <a:r>
              <a:rPr lang="en-US" i="1" dirty="0" err="1"/>
              <a:t>Grpc</a:t>
            </a:r>
            <a:r>
              <a:rPr lang="en-US" i="1" dirty="0"/>
              <a:t>.&lt;</a:t>
            </a:r>
            <a:r>
              <a:rPr lang="en-US" i="1" dirty="0" err="1"/>
              <a:t>ServiceName</a:t>
            </a:r>
            <a:r>
              <a:rPr lang="en-US" i="1" dirty="0"/>
              <a:t>&gt;</a:t>
            </a:r>
            <a:r>
              <a:rPr lang="en-US" i="1" dirty="0" err="1"/>
              <a:t>ImplBase</a:t>
            </a:r>
            <a:r>
              <a:rPr lang="en-US" dirty="0"/>
              <a:t> class</a:t>
            </a:r>
          </a:p>
          <a:p>
            <a:r>
              <a:rPr lang="en-IN" dirty="0"/>
              <a:t>Override method defined in proto service.</a:t>
            </a:r>
          </a:p>
          <a:p>
            <a:r>
              <a:rPr lang="en-IN" dirty="0"/>
              <a:t>Send response using </a:t>
            </a:r>
            <a:r>
              <a:rPr lang="en-IN" dirty="0" err="1"/>
              <a:t>responseObserver.onNext</a:t>
            </a:r>
            <a:r>
              <a:rPr lang="en-IN" dirty="0"/>
              <a:t>(…)</a:t>
            </a:r>
          </a:p>
          <a:p>
            <a:r>
              <a:rPr lang="en-IN" dirty="0"/>
              <a:t>Finish response using </a:t>
            </a:r>
            <a:r>
              <a:rPr lang="en-IN" dirty="0" err="1"/>
              <a:t>responseObserver.onComplete</a:t>
            </a:r>
            <a:r>
              <a:rPr lang="en-IN" dirty="0"/>
              <a:t>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7FEFCB-6B4D-0968-0F0A-7F382683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Unary – Service class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2882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83BCED-299A-E8E3-EEB2-1CDBD7F32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ServerBuilder.forPort</a:t>
            </a:r>
            <a:r>
              <a:rPr lang="en-US" dirty="0"/>
              <a:t>(port).</a:t>
            </a:r>
            <a:r>
              <a:rPr lang="en-US" dirty="0" err="1"/>
              <a:t>addService</a:t>
            </a:r>
            <a:r>
              <a:rPr lang="en-US" dirty="0"/>
              <a:t>(</a:t>
            </a:r>
            <a:r>
              <a:rPr lang="en-US" dirty="0" err="1"/>
              <a:t>serviceInstance</a:t>
            </a:r>
            <a:r>
              <a:rPr lang="en-US" dirty="0"/>
              <a:t>).build()</a:t>
            </a:r>
          </a:p>
          <a:p>
            <a:r>
              <a:rPr lang="en-US" dirty="0" err="1"/>
              <a:t>server.start</a:t>
            </a:r>
            <a:r>
              <a:rPr lang="en-US" dirty="0"/>
              <a:t>()</a:t>
            </a:r>
          </a:p>
          <a:p>
            <a:r>
              <a:rPr lang="en-US" dirty="0" err="1"/>
              <a:t>server.awaitTermination</a:t>
            </a:r>
            <a:r>
              <a:rPr lang="en-US" dirty="0"/>
              <a:t>()</a:t>
            </a:r>
          </a:p>
          <a:p>
            <a:r>
              <a:rPr lang="en-US" dirty="0" err="1"/>
              <a:t>server.shutdown</a:t>
            </a:r>
            <a:r>
              <a:rPr lang="en-US" dirty="0"/>
              <a:t>() in Runtime shutdown hook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BB46D2-C2D5-1175-C6C6-3CECFA29A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Unary – Server class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3655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321BC2-05A7-0BA8-73F4-C454343B8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channel</a:t>
            </a:r>
          </a:p>
          <a:p>
            <a:pPr lvl="1"/>
            <a:r>
              <a:rPr lang="en-US" dirty="0" err="1"/>
              <a:t>ManagedChannelBuilder.forAddress</a:t>
            </a:r>
            <a:r>
              <a:rPr lang="en-US" dirty="0"/>
              <a:t>(“host”, port).</a:t>
            </a:r>
            <a:r>
              <a:rPr lang="en-US" dirty="0" err="1"/>
              <a:t>usePlainText</a:t>
            </a:r>
            <a:r>
              <a:rPr lang="en-US" dirty="0"/>
              <a:t>().build()</a:t>
            </a:r>
          </a:p>
          <a:p>
            <a:r>
              <a:rPr lang="en-US" dirty="0"/>
              <a:t>Create blocking stub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ServiceName</a:t>
            </a:r>
            <a:r>
              <a:rPr lang="en-US" dirty="0"/>
              <a:t>&gt;</a:t>
            </a:r>
            <a:r>
              <a:rPr lang="en-US" dirty="0" err="1"/>
              <a:t>Grpc.newBlockingStub</a:t>
            </a:r>
            <a:r>
              <a:rPr lang="en-US" dirty="0"/>
              <a:t>(channel)</a:t>
            </a:r>
          </a:p>
          <a:p>
            <a:r>
              <a:rPr lang="en-US" dirty="0"/>
              <a:t>Create request instance</a:t>
            </a:r>
          </a:p>
          <a:p>
            <a:r>
              <a:rPr lang="en-US" dirty="0"/>
              <a:t>Call RPC method using blocking stub for request instance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5B1941-6B2A-7452-9CE2-3CFB2850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Unary – Client class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7423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63B87D-12E8-7AB7-E80E-A9DAE3720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19" y="1630837"/>
            <a:ext cx="8770103" cy="4779390"/>
          </a:xfrm>
        </p:spPr>
        <p:txBody>
          <a:bodyPr>
            <a:normAutofit fontScale="77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message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TransferRequest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int32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from_account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int32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to_account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int32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amount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enum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TransferStatus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REJECTED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COMPLETED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message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TransferResponse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TransferStatus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status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AccountBalance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from_account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AccountBalance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to_account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service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TransferService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rpc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Transfer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stream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TransferRequest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stream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TransferResponse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{}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439B5C-B2AD-8CCE-CB53-FF6E2D0E5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Bi-Directional Stream – proto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7570811-8A51-2499-61C5-FF70A91AB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76ECDBA-118E-C0AD-6E70-75DE49C53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0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62B8DB-2C4F-E7F6-A0F6-F05519D76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733" y="2883783"/>
            <a:ext cx="5603301" cy="357157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err="1"/>
              <a:t>Protobuf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err="1"/>
              <a:t>gRPC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Unary communication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Bidirectional communication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9A58F3-E8E0-EF83-80CD-4D93E8E62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2202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75E9EA-62BF-6842-89D5-7A518D1DF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</a:pPr>
            <a:r>
              <a:rPr lang="en-US" dirty="0"/>
              <a:t>Create class by extending abstract </a:t>
            </a:r>
            <a:r>
              <a:rPr lang="en-US" i="1" dirty="0"/>
              <a:t>&lt;</a:t>
            </a:r>
            <a:r>
              <a:rPr lang="en-US" i="1" dirty="0" err="1"/>
              <a:t>ServiceName</a:t>
            </a:r>
            <a:r>
              <a:rPr lang="en-US" i="1" dirty="0"/>
              <a:t>&gt;</a:t>
            </a:r>
            <a:r>
              <a:rPr lang="en-US" i="1" dirty="0" err="1"/>
              <a:t>Grpc</a:t>
            </a:r>
            <a:r>
              <a:rPr lang="en-US" i="1" dirty="0"/>
              <a:t>.&lt;</a:t>
            </a:r>
            <a:r>
              <a:rPr lang="en-US" i="1" dirty="0" err="1"/>
              <a:t>ServiceName</a:t>
            </a:r>
            <a:r>
              <a:rPr lang="en-US" i="1" dirty="0"/>
              <a:t>&gt;</a:t>
            </a:r>
            <a:r>
              <a:rPr lang="en-US" i="1" dirty="0" err="1"/>
              <a:t>ImplBase</a:t>
            </a:r>
            <a:r>
              <a:rPr lang="en-US" dirty="0"/>
              <a:t> class</a:t>
            </a:r>
          </a:p>
          <a:p>
            <a:pPr>
              <a:lnSpc>
                <a:spcPct val="140000"/>
              </a:lnSpc>
            </a:pPr>
            <a:r>
              <a:rPr lang="en-IN" dirty="0"/>
              <a:t>Override method defined in proto service.</a:t>
            </a:r>
          </a:p>
          <a:p>
            <a:pPr>
              <a:lnSpc>
                <a:spcPct val="140000"/>
              </a:lnSpc>
            </a:pPr>
            <a:r>
              <a:rPr lang="en-IN" dirty="0"/>
              <a:t>Create Observer class to handle request (</a:t>
            </a:r>
            <a:r>
              <a:rPr lang="en-IN" dirty="0" err="1"/>
              <a:t>TransferRequestHandler</a:t>
            </a:r>
            <a:r>
              <a:rPr lang="en-IN" dirty="0"/>
              <a:t>) by implementing </a:t>
            </a:r>
            <a:r>
              <a:rPr lang="en-IN" dirty="0" err="1"/>
              <a:t>StreamObserver</a:t>
            </a:r>
            <a:r>
              <a:rPr lang="en-IN" dirty="0"/>
              <a:t>&lt;</a:t>
            </a:r>
            <a:r>
              <a:rPr lang="en-IN" dirty="0" err="1"/>
              <a:t>TransferRequest</a:t>
            </a:r>
            <a:r>
              <a:rPr lang="en-IN" dirty="0"/>
              <a:t>&gt; (</a:t>
            </a:r>
            <a:r>
              <a:rPr lang="en-IN" dirty="0" err="1"/>
              <a:t>responseObserver</a:t>
            </a:r>
            <a:r>
              <a:rPr lang="en-IN" dirty="0"/>
              <a:t>)</a:t>
            </a:r>
          </a:p>
          <a:p>
            <a:pPr>
              <a:lnSpc>
                <a:spcPct val="140000"/>
              </a:lnSpc>
            </a:pPr>
            <a:r>
              <a:rPr lang="en-IN" dirty="0"/>
              <a:t>Take response observer as constructor argument</a:t>
            </a:r>
          </a:p>
          <a:p>
            <a:pPr>
              <a:lnSpc>
                <a:spcPct val="140000"/>
              </a:lnSpc>
            </a:pPr>
            <a:r>
              <a:rPr lang="en-IN" dirty="0"/>
              <a:t>Build </a:t>
            </a:r>
            <a:r>
              <a:rPr lang="en-IN" dirty="0" err="1"/>
              <a:t>TransferResponse</a:t>
            </a:r>
            <a:r>
              <a:rPr lang="en-IN" dirty="0"/>
              <a:t> inside </a:t>
            </a:r>
            <a:r>
              <a:rPr lang="en-IN" dirty="0" err="1"/>
              <a:t>onNext</a:t>
            </a:r>
            <a:r>
              <a:rPr lang="en-IN" dirty="0"/>
              <a:t> of </a:t>
            </a:r>
            <a:r>
              <a:rPr lang="en-IN" dirty="0" err="1"/>
              <a:t>TransferRequestHandler</a:t>
            </a:r>
            <a:r>
              <a:rPr lang="en-IN" dirty="0"/>
              <a:t> and send to </a:t>
            </a:r>
            <a:r>
              <a:rPr lang="en-IN" dirty="0" err="1"/>
              <a:t>responseObserver</a:t>
            </a:r>
            <a:r>
              <a:rPr lang="en-IN" dirty="0"/>
              <a:t> using </a:t>
            </a:r>
            <a:r>
              <a:rPr lang="en-IN" dirty="0" err="1"/>
              <a:t>onNext</a:t>
            </a:r>
            <a:endParaRPr lang="en-IN" dirty="0"/>
          </a:p>
          <a:p>
            <a:pPr>
              <a:lnSpc>
                <a:spcPct val="140000"/>
              </a:lnSpc>
            </a:pPr>
            <a:r>
              <a:rPr lang="en-IN" dirty="0"/>
              <a:t>Call </a:t>
            </a:r>
            <a:r>
              <a:rPr lang="en-IN" dirty="0" err="1"/>
              <a:t>responseObserver.onComplete</a:t>
            </a:r>
            <a:r>
              <a:rPr lang="en-IN" dirty="0"/>
              <a:t>() inside </a:t>
            </a:r>
            <a:r>
              <a:rPr lang="en-IN" dirty="0" err="1"/>
              <a:t>onComplete</a:t>
            </a:r>
            <a:r>
              <a:rPr lang="en-IN" dirty="0"/>
              <a:t> of </a:t>
            </a:r>
            <a:r>
              <a:rPr lang="en-IN" dirty="0" err="1"/>
              <a:t>TransferRequestHandler</a:t>
            </a:r>
            <a:endParaRPr lang="en-IN" dirty="0"/>
          </a:p>
          <a:p>
            <a:pPr>
              <a:lnSpc>
                <a:spcPct val="140000"/>
              </a:lnSpc>
            </a:pPr>
            <a:r>
              <a:rPr lang="en-IN" dirty="0"/>
              <a:t>Return new </a:t>
            </a:r>
            <a:r>
              <a:rPr lang="en-IN" dirty="0" err="1"/>
              <a:t>TransferRequestHandler</a:t>
            </a:r>
            <a:r>
              <a:rPr lang="en-IN" dirty="0"/>
              <a:t>(</a:t>
            </a:r>
            <a:r>
              <a:rPr lang="en-IN" dirty="0" err="1"/>
              <a:t>responseObserver</a:t>
            </a:r>
            <a:r>
              <a:rPr lang="en-IN" dirty="0"/>
              <a:t>) from service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7FEFCB-6B4D-0968-0F0A-7F382683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Bi-Directional Stream – Service class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252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321BC2-05A7-0BA8-73F4-C454343B8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</a:pPr>
            <a:r>
              <a:rPr lang="en-US" dirty="0"/>
              <a:t>Create stub (non blocking)</a:t>
            </a:r>
          </a:p>
          <a:p>
            <a:pPr lvl="1">
              <a:lnSpc>
                <a:spcPct val="140000"/>
              </a:lnSpc>
            </a:pPr>
            <a:r>
              <a:rPr lang="en-US" dirty="0"/>
              <a:t>__</a:t>
            </a:r>
            <a:r>
              <a:rPr lang="en-US" dirty="0" err="1"/>
              <a:t>Grpc.newStub</a:t>
            </a:r>
            <a:r>
              <a:rPr lang="en-US" dirty="0"/>
              <a:t>(channel)</a:t>
            </a:r>
          </a:p>
          <a:p>
            <a:pPr>
              <a:lnSpc>
                <a:spcPct val="140000"/>
              </a:lnSpc>
            </a:pPr>
            <a:r>
              <a:rPr lang="en-US" dirty="0"/>
              <a:t>Create </a:t>
            </a:r>
            <a:r>
              <a:rPr lang="en-US" dirty="0" err="1"/>
              <a:t>responseObserver</a:t>
            </a:r>
            <a:r>
              <a:rPr lang="en-US" dirty="0"/>
              <a:t> instance of type </a:t>
            </a:r>
            <a:r>
              <a:rPr lang="en-US" dirty="0" err="1"/>
              <a:t>TranseferResponse</a:t>
            </a:r>
            <a:r>
              <a:rPr lang="en-US" dirty="0"/>
              <a:t> (</a:t>
            </a:r>
            <a:r>
              <a:rPr lang="en-US" dirty="0" err="1"/>
              <a:t>ResponseObserver</a:t>
            </a:r>
            <a:r>
              <a:rPr lang="en-US" dirty="0"/>
              <a:t>.&lt;</a:t>
            </a:r>
            <a:r>
              <a:rPr lang="en-US" dirty="0" err="1"/>
              <a:t>TransferResponse</a:t>
            </a:r>
            <a:r>
              <a:rPr lang="en-US" dirty="0"/>
              <a:t>&gt;create())</a:t>
            </a:r>
          </a:p>
          <a:p>
            <a:pPr>
              <a:lnSpc>
                <a:spcPct val="140000"/>
              </a:lnSpc>
            </a:pPr>
            <a:r>
              <a:rPr lang="en-US" dirty="0"/>
              <a:t>Call RPC method using stub with </a:t>
            </a:r>
            <a:r>
              <a:rPr lang="en-US" dirty="0" err="1"/>
              <a:t>responseObserver</a:t>
            </a:r>
            <a:r>
              <a:rPr lang="en-US" dirty="0"/>
              <a:t> (returns </a:t>
            </a:r>
            <a:r>
              <a:rPr lang="en-US" dirty="0" err="1"/>
              <a:t>StreamObserver</a:t>
            </a:r>
            <a:r>
              <a:rPr lang="en-US" dirty="0"/>
              <a:t> of type </a:t>
            </a:r>
            <a:r>
              <a:rPr lang="en-US" dirty="0" err="1"/>
              <a:t>RequestObserver</a:t>
            </a:r>
            <a:r>
              <a:rPr lang="en-US" dirty="0"/>
              <a:t>)</a:t>
            </a:r>
          </a:p>
          <a:p>
            <a:pPr>
              <a:lnSpc>
                <a:spcPct val="140000"/>
              </a:lnSpc>
            </a:pPr>
            <a:r>
              <a:rPr lang="en-US" dirty="0"/>
              <a:t>Send requests to </a:t>
            </a:r>
            <a:r>
              <a:rPr lang="en-US" dirty="0" err="1"/>
              <a:t>requestObserver</a:t>
            </a:r>
            <a:r>
              <a:rPr lang="en-US" dirty="0"/>
              <a:t> using </a:t>
            </a:r>
            <a:r>
              <a:rPr lang="en-US" dirty="0" err="1"/>
              <a:t>onNext</a:t>
            </a:r>
            <a:r>
              <a:rPr lang="en-US" dirty="0"/>
              <a:t> method.</a:t>
            </a:r>
          </a:p>
          <a:p>
            <a:pPr>
              <a:lnSpc>
                <a:spcPct val="140000"/>
              </a:lnSpc>
            </a:pPr>
            <a:r>
              <a:rPr lang="en-US" dirty="0"/>
              <a:t>Call </a:t>
            </a:r>
            <a:r>
              <a:rPr lang="en-US" dirty="0" err="1"/>
              <a:t>onComplete</a:t>
            </a:r>
            <a:r>
              <a:rPr lang="en-US" dirty="0"/>
              <a:t> of </a:t>
            </a:r>
            <a:r>
              <a:rPr lang="en-US" dirty="0" err="1"/>
              <a:t>requestObserver</a:t>
            </a:r>
            <a:r>
              <a:rPr lang="en-US" dirty="0"/>
              <a:t> once sending request is done</a:t>
            </a:r>
          </a:p>
          <a:p>
            <a:pPr>
              <a:lnSpc>
                <a:spcPct val="140000"/>
              </a:lnSpc>
            </a:pPr>
            <a:r>
              <a:rPr lang="en-US" dirty="0"/>
              <a:t>Wait for </a:t>
            </a:r>
            <a:r>
              <a:rPr lang="en-US" dirty="0" err="1"/>
              <a:t>responseObserver</a:t>
            </a:r>
            <a:r>
              <a:rPr lang="en-US" dirty="0"/>
              <a:t> (</a:t>
            </a:r>
            <a:r>
              <a:rPr lang="en-US" dirty="0" err="1"/>
              <a:t>responseObserver.await</a:t>
            </a:r>
            <a:r>
              <a:rPr lang="en-US" dirty="0"/>
              <a:t>())</a:t>
            </a:r>
          </a:p>
          <a:p>
            <a:pPr>
              <a:lnSpc>
                <a:spcPct val="140000"/>
              </a:lnSpc>
            </a:pPr>
            <a:r>
              <a:rPr lang="en-IN" dirty="0"/>
              <a:t>Verify the </a:t>
            </a:r>
            <a:r>
              <a:rPr lang="en-US" dirty="0" err="1"/>
              <a:t>responseObserver</a:t>
            </a:r>
            <a:r>
              <a:rPr lang="en-US" dirty="0"/>
              <a:t> data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5B1941-6B2A-7452-9CE2-3CFB2850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Bi-Directional Stream – Client class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0248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387C77-29F1-EB67-19CF-1701A49A4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19" y="1416818"/>
            <a:ext cx="11189004" cy="476937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Create go project by running command </a:t>
            </a:r>
            <a:r>
              <a:rPr lang="en-US" b="1" i="1" dirty="0"/>
              <a:t>go mod </a:t>
            </a:r>
            <a:r>
              <a:rPr lang="en-US" b="1" i="1" dirty="0" err="1"/>
              <a:t>init</a:t>
            </a:r>
            <a:r>
              <a:rPr lang="en-US" b="1" i="1" dirty="0"/>
              <a:t> avaya.com/</a:t>
            </a:r>
            <a:r>
              <a:rPr lang="en-US" b="1" i="1" dirty="0" err="1"/>
              <a:t>grpc</a:t>
            </a:r>
            <a:r>
              <a:rPr lang="en-US" b="1" i="1" dirty="0"/>
              <a:t>-demo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Create proto file with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go_package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"avaya.com/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grpc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-demo/greet"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dirty="0"/>
              <a:t>Install go plugins for </a:t>
            </a:r>
            <a:r>
              <a:rPr lang="en-US" dirty="0" err="1"/>
              <a:t>protobuf</a:t>
            </a:r>
            <a:r>
              <a:rPr lang="en-US" dirty="0"/>
              <a:t> and </a:t>
            </a:r>
            <a:r>
              <a:rPr lang="en-US" dirty="0" err="1"/>
              <a:t>grpc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go install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  <a:hlinkClick r:id="rId2"/>
              </a:rPr>
              <a:t>google.golang.org/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  <a:hlinkClick r:id="rId2"/>
              </a:rPr>
              <a:t>protobuf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  <a:hlinkClick r:id="rId2"/>
              </a:rPr>
              <a:t>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  <a:hlinkClick r:id="rId2"/>
              </a:rPr>
              <a:t>cmd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  <a:hlinkClick r:id="rId2"/>
              </a:rPr>
              <a:t>/protoc-gen-go@v1.28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SFMono-Regular"/>
            </a:endParaRPr>
          </a:p>
          <a:p>
            <a:pPr lvl="1">
              <a:lnSpc>
                <a:spcPct val="110000"/>
              </a:lnSpc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go install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  <a:hlinkClick r:id="rId3"/>
              </a:rPr>
              <a:t>google.golang.org/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  <a:hlinkClick r:id="rId3"/>
              </a:rPr>
              <a:t>grpc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  <a:hlinkClick r:id="rId3"/>
              </a:rPr>
              <a:t>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  <a:hlinkClick r:id="rId3"/>
              </a:rPr>
              <a:t>cmd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  <a:hlinkClick r:id="rId3"/>
              </a:rPr>
              <a:t>/protoc-gen-go-grpc@v1.2</a:t>
            </a:r>
            <a:endParaRPr lang="en-US" altLang="en-US" sz="1800" dirty="0">
              <a:latin typeface="SFMono-Regular"/>
            </a:endParaRPr>
          </a:p>
          <a:p>
            <a:pPr>
              <a:lnSpc>
                <a:spcPct val="110000"/>
              </a:lnSpc>
            </a:pPr>
            <a:r>
              <a:rPr lang="en-US" dirty="0"/>
              <a:t>Define service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service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rpc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GreetRequest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GreetResponse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r>
              <a:rPr lang="en-US" dirty="0"/>
              <a:t>Compile proto files</a:t>
            </a:r>
          </a:p>
          <a:p>
            <a:pPr lvl="1">
              <a:lnSpc>
                <a:spcPct val="110000"/>
              </a:lnSpc>
            </a:pPr>
            <a:r>
              <a:rPr lang="en-US" dirty="0" err="1">
                <a:solidFill>
                  <a:srgbClr val="222222"/>
                </a:solidFill>
                <a:latin typeface="SFMono-Regular"/>
              </a:rPr>
              <a:t>protoc</a:t>
            </a:r>
            <a:r>
              <a:rPr lang="en-US" dirty="0">
                <a:solidFill>
                  <a:srgbClr val="222222"/>
                </a:solidFill>
                <a:latin typeface="SFMono-Regular"/>
              </a:rPr>
              <a:t> --</a:t>
            </a:r>
            <a:r>
              <a:rPr lang="en-US" dirty="0" err="1">
                <a:solidFill>
                  <a:srgbClr val="222222"/>
                </a:solidFill>
                <a:latin typeface="SFMono-Regular"/>
              </a:rPr>
              <a:t>go_out</a:t>
            </a:r>
            <a:r>
              <a:rPr lang="en-US" dirty="0">
                <a:solidFill>
                  <a:srgbClr val="222222"/>
                </a:solidFill>
                <a:latin typeface="SFMono-Regular"/>
              </a:rPr>
              <a:t>=. --</a:t>
            </a:r>
            <a:r>
              <a:rPr lang="en-US" dirty="0" err="1">
                <a:solidFill>
                  <a:srgbClr val="222222"/>
                </a:solidFill>
                <a:latin typeface="SFMono-Regular"/>
              </a:rPr>
              <a:t>go_opt</a:t>
            </a:r>
            <a:r>
              <a:rPr lang="en-US" dirty="0">
                <a:solidFill>
                  <a:srgbClr val="222222"/>
                </a:solidFill>
                <a:latin typeface="SFMono-Regular"/>
              </a:rPr>
              <a:t>=module=avaya.com/</a:t>
            </a:r>
            <a:r>
              <a:rPr lang="en-US" dirty="0" err="1">
                <a:solidFill>
                  <a:srgbClr val="222222"/>
                </a:solidFill>
                <a:latin typeface="SFMono-Regular"/>
              </a:rPr>
              <a:t>grpc</a:t>
            </a:r>
            <a:r>
              <a:rPr lang="en-US" dirty="0">
                <a:solidFill>
                  <a:srgbClr val="222222"/>
                </a:solidFill>
                <a:latin typeface="SFMono-Regular"/>
              </a:rPr>
              <a:t>-demo --go-</a:t>
            </a:r>
            <a:r>
              <a:rPr lang="en-US" dirty="0" err="1">
                <a:solidFill>
                  <a:srgbClr val="222222"/>
                </a:solidFill>
                <a:latin typeface="SFMono-Regular"/>
              </a:rPr>
              <a:t>grpc_out</a:t>
            </a:r>
            <a:r>
              <a:rPr lang="en-US" dirty="0">
                <a:solidFill>
                  <a:srgbClr val="222222"/>
                </a:solidFill>
                <a:latin typeface="SFMono-Regular"/>
              </a:rPr>
              <a:t>=. --go-</a:t>
            </a:r>
            <a:r>
              <a:rPr lang="en-US" dirty="0" err="1">
                <a:solidFill>
                  <a:srgbClr val="222222"/>
                </a:solidFill>
                <a:latin typeface="SFMono-Regular"/>
              </a:rPr>
              <a:t>grpc_opt</a:t>
            </a:r>
            <a:r>
              <a:rPr lang="en-US" dirty="0">
                <a:solidFill>
                  <a:srgbClr val="222222"/>
                </a:solidFill>
                <a:latin typeface="SFMono-Regular"/>
              </a:rPr>
              <a:t>=module=avaya.com/</a:t>
            </a:r>
            <a:r>
              <a:rPr lang="en-US" dirty="0" err="1">
                <a:solidFill>
                  <a:srgbClr val="222222"/>
                </a:solidFill>
                <a:latin typeface="SFMono-Regular"/>
              </a:rPr>
              <a:t>grpc</a:t>
            </a:r>
            <a:r>
              <a:rPr lang="en-US" dirty="0">
                <a:solidFill>
                  <a:srgbClr val="222222"/>
                </a:solidFill>
                <a:latin typeface="SFMono-Regular"/>
              </a:rPr>
              <a:t>-demo .\proto\</a:t>
            </a:r>
            <a:r>
              <a:rPr lang="en-US" dirty="0" err="1">
                <a:solidFill>
                  <a:srgbClr val="222222"/>
                </a:solidFill>
                <a:latin typeface="SFMono-Regular"/>
              </a:rPr>
              <a:t>greet.proto</a:t>
            </a:r>
            <a:endParaRPr lang="en-US" dirty="0">
              <a:solidFill>
                <a:srgbClr val="222222"/>
              </a:solidFill>
              <a:latin typeface="SFMono-Regular"/>
            </a:endParaRPr>
          </a:p>
          <a:p>
            <a:pPr>
              <a:lnSpc>
                <a:spcPct val="110000"/>
              </a:lnSpc>
            </a:pPr>
            <a:r>
              <a:rPr lang="en-US" sz="2500" dirty="0">
                <a:solidFill>
                  <a:srgbClr val="222222"/>
                </a:solidFill>
                <a:latin typeface="SFMono-Regular"/>
              </a:rPr>
              <a:t>Add missing module – </a:t>
            </a:r>
            <a:r>
              <a:rPr lang="en-US" sz="2500" b="1" i="1" dirty="0">
                <a:solidFill>
                  <a:srgbClr val="222222"/>
                </a:solidFill>
                <a:latin typeface="SFMono-Regular"/>
              </a:rPr>
              <a:t>go mod tidy</a:t>
            </a:r>
            <a:endParaRPr lang="en-US" sz="2500" dirty="0">
              <a:solidFill>
                <a:srgbClr val="222222"/>
              </a:solidFill>
              <a:latin typeface="SFMono-Regular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4EA615-E7EA-0A5F-F05F-FE7616424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Unary – Project setup and proto (Go)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6697873-8090-4391-E021-F8D923918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0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657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2FA5D9-079A-5F96-D3D1-66400BC03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19" y="1464907"/>
            <a:ext cx="11189004" cy="476794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Create Server struct and add include service server interfaces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US" sz="1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GreetServer</a:t>
            </a:r>
            <a:endParaRPr lang="en-US" sz="1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Implement Server interface method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GreetRequest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GreetResponse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900" dirty="0"/>
          </a:p>
          <a:p>
            <a:pPr>
              <a:lnSpc>
                <a:spcPct val="120000"/>
              </a:lnSpc>
            </a:pPr>
            <a:r>
              <a:rPr lang="en-US" dirty="0"/>
              <a:t>Define main to listen on defined </a:t>
            </a:r>
            <a:r>
              <a:rPr lang="en-US" dirty="0" err="1"/>
              <a:t>tcp</a:t>
            </a:r>
            <a:r>
              <a:rPr lang="en-US" dirty="0"/>
              <a:t> port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de-DE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de-DE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de-DE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:=</a:t>
            </a:r>
            <a:r>
              <a:rPr lang="de-DE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</a:t>
            </a:r>
            <a:r>
              <a:rPr lang="de-DE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de-DE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"tcp"</a:t>
            </a:r>
            <a:r>
              <a:rPr lang="de-DE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de-DE" sz="1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900" dirty="0"/>
          </a:p>
          <a:p>
            <a:pPr>
              <a:lnSpc>
                <a:spcPct val="120000"/>
              </a:lnSpc>
            </a:pPr>
            <a:r>
              <a:rPr lang="en-US" dirty="0"/>
              <a:t>Create new </a:t>
            </a:r>
            <a:r>
              <a:rPr lang="en-US" dirty="0" err="1"/>
              <a:t>gRPC</a:t>
            </a:r>
            <a:r>
              <a:rPr lang="en-US" dirty="0"/>
              <a:t> server and register services to server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:=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grpc</a:t>
            </a:r>
            <a:r>
              <a:rPr lang="en-US" sz="1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NewServer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US" sz="1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RegisterGreetServer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service</a:t>
            </a:r>
            <a:r>
              <a:rPr lang="en-US" sz="1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{})</a:t>
            </a:r>
          </a:p>
          <a:p>
            <a:pPr>
              <a:lnSpc>
                <a:spcPct val="120000"/>
              </a:lnSpc>
            </a:pPr>
            <a:r>
              <a:rPr lang="en-US" dirty="0"/>
              <a:t>Start serving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1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Serve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sz="1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3112C8-BBE5-2D51-13F8-C348706DA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Unary – Server (Go) </a:t>
            </a:r>
          </a:p>
        </p:txBody>
      </p:sp>
    </p:spTree>
    <p:extLst>
      <p:ext uri="{BB962C8B-B14F-4D97-AF65-F5344CB8AC3E}">
        <p14:creationId xmlns:p14="http://schemas.microsoft.com/office/powerpoint/2010/main" val="2471575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2BCC19-1BC3-A9D8-C734-243B2E410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main and create client connection with defer close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conn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grpc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NewClient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grpc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WithTransportCredentials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insecure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NewCredentials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defer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Create client for given connection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client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NewGreetClient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dirty="0"/>
              <a:t>Get response using client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res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 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GreetRequest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"John"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5711FD-5706-26D4-7BE7-E02B9B23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Unary – Client (Go)</a:t>
            </a:r>
          </a:p>
        </p:txBody>
      </p:sp>
    </p:spTree>
    <p:extLst>
      <p:ext uri="{BB962C8B-B14F-4D97-AF65-F5344CB8AC3E}">
        <p14:creationId xmlns:p14="http://schemas.microsoft.com/office/powerpoint/2010/main" val="27119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51D9E2-A8D7-DD72-6C4A-0A5DDE6B6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Gradle project in your IDE (</a:t>
            </a:r>
            <a:r>
              <a:rPr lang="en-IN" dirty="0" err="1"/>
              <a:t>intellij</a:t>
            </a:r>
            <a:r>
              <a:rPr lang="en-IN" dirty="0"/>
              <a:t>)</a:t>
            </a:r>
          </a:p>
          <a:p>
            <a:r>
              <a:rPr lang="en-IN" dirty="0"/>
              <a:t>Copy / replace your </a:t>
            </a:r>
            <a:r>
              <a:rPr lang="en-IN" dirty="0" err="1"/>
              <a:t>build.gradle</a:t>
            </a:r>
            <a:r>
              <a:rPr lang="en-IN" dirty="0"/>
              <a:t> with attached </a:t>
            </a:r>
            <a:r>
              <a:rPr lang="en-IN" dirty="0" err="1"/>
              <a:t>build.gradle</a:t>
            </a:r>
            <a:r>
              <a:rPr lang="en-IN" dirty="0"/>
              <a:t> file</a:t>
            </a:r>
          </a:p>
          <a:p>
            <a:r>
              <a:rPr lang="en-IN" dirty="0"/>
              <a:t>Optionally you can install </a:t>
            </a:r>
            <a:r>
              <a:rPr lang="en-IN" dirty="0" err="1"/>
              <a:t>protobuf</a:t>
            </a:r>
            <a:r>
              <a:rPr lang="en-IN" dirty="0"/>
              <a:t> plugin for your IDE</a:t>
            </a:r>
          </a:p>
          <a:p>
            <a:r>
              <a:rPr lang="en-IN" dirty="0"/>
              <a:t>Create proto directory inside </a:t>
            </a:r>
            <a:r>
              <a:rPr lang="en-IN" dirty="0" err="1"/>
              <a:t>src</a:t>
            </a:r>
            <a:r>
              <a:rPr lang="en-IN" dirty="0"/>
              <a:t>/main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BF2FC8-40BB-9CA2-640B-AF043454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Protobuf</a:t>
            </a:r>
            <a:r>
              <a:rPr lang="en-IN" dirty="0"/>
              <a:t> – Create </a:t>
            </a:r>
            <a:r>
              <a:rPr lang="en-IN" dirty="0" err="1"/>
              <a:t>gradle</a:t>
            </a:r>
            <a:r>
              <a:rPr lang="en-IN" dirty="0"/>
              <a:t> project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08A3A88-1CF2-C43D-7318-9870A439D1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399832"/>
              </p:ext>
            </p:extLst>
          </p:nvPr>
        </p:nvGraphicFramePr>
        <p:xfrm>
          <a:off x="9492026" y="1566068"/>
          <a:ext cx="769938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769398" imgH="518370" progId="Package">
                  <p:embed/>
                </p:oleObj>
              </mc:Choice>
              <mc:Fallback>
                <p:oleObj name="Packager Shell Object" showAsIcon="1" r:id="rId2" imgW="769398" imgH="51837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492026" y="1566068"/>
                        <a:ext cx="769938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5245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54EE38-99DA-A2BF-A0D5-4672C8CDE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19" y="1825625"/>
            <a:ext cx="11189004" cy="4377212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File: - </a:t>
            </a:r>
            <a:r>
              <a:rPr lang="en-IN" i="1" dirty="0" err="1"/>
              <a:t>person.proto</a:t>
            </a:r>
            <a:endParaRPr lang="en-IN" i="1" dirty="0"/>
          </a:p>
          <a:p>
            <a:endParaRPr lang="en-I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syntax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"proto3"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  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proto syntax version</a:t>
            </a:r>
            <a:b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b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package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person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  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package for proto file</a:t>
            </a:r>
            <a:b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option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java_package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com.avaya.proto.model.person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 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java package where java class will be created after compile</a:t>
            </a:r>
            <a:b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option </a:t>
            </a:r>
            <a:r>
              <a:rPr kumimoji="0" lang="en-US" altLang="en-US" sz="2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go_package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= "avaya.com/my-</a:t>
            </a:r>
            <a:r>
              <a:rPr kumimoji="0" lang="en-US" altLang="en-US" sz="2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grpc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/person";  // go package for which .go files will be created</a:t>
            </a:r>
            <a:b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b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message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Person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declare Person message </a:t>
            </a:r>
            <a:b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name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 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declare massage property “name“ of type string.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200" i="1" dirty="0">
                <a:solidFill>
                  <a:srgbClr val="8C8C8C"/>
                </a:solidFill>
                <a:latin typeface="JetBrains Mono"/>
              </a:rPr>
              <a:t> 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int32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age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 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declare massage property “age“ of type int32.</a:t>
            </a:r>
            <a:b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846609-AAA8-FE52-0A88-C489BF9A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Protobuf</a:t>
            </a:r>
            <a:r>
              <a:rPr lang="en-IN" dirty="0"/>
              <a:t> - Creating first proto file</a:t>
            </a:r>
          </a:p>
        </p:txBody>
      </p:sp>
    </p:spTree>
    <p:extLst>
      <p:ext uri="{BB962C8B-B14F-4D97-AF65-F5344CB8AC3E}">
        <p14:creationId xmlns:p14="http://schemas.microsoft.com/office/powerpoint/2010/main" val="3654482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EF515-CC1E-1A2E-5316-050654A2D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19" y="1527141"/>
            <a:ext cx="11189004" cy="4356823"/>
          </a:xfrm>
        </p:spPr>
        <p:txBody>
          <a:bodyPr>
            <a:normAutofit fontScale="92500"/>
          </a:bodyPr>
          <a:lstStyle/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Build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Check build/generated source related to proto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Create new instance using </a:t>
            </a:r>
            <a:r>
              <a:rPr lang="en-IN" i="1" dirty="0" err="1"/>
              <a:t>PersonOuterClass.Person.newBuiilder</a:t>
            </a:r>
            <a:r>
              <a:rPr lang="en-IN" i="1" dirty="0"/>
              <a:t>()…build()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1" dirty="0"/>
              <a:t>To avoid Outer class use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option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java_multiple_files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true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endParaRPr lang="en-IN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Objects created using proto are immutable. To create copy we can use</a:t>
            </a:r>
            <a:r>
              <a:rPr lang="en-IN" i="1" dirty="0"/>
              <a:t> .</a:t>
            </a:r>
            <a:r>
              <a:rPr lang="en-IN" i="1" dirty="0" err="1"/>
              <a:t>toBuilder</a:t>
            </a:r>
            <a:r>
              <a:rPr lang="en-IN" i="1" dirty="0"/>
              <a:t>() </a:t>
            </a:r>
            <a:r>
              <a:rPr lang="en-IN" dirty="0"/>
              <a:t>method of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1" dirty="0"/>
              <a:t>equals()</a:t>
            </a:r>
            <a:r>
              <a:rPr lang="en-IN" dirty="0"/>
              <a:t> and </a:t>
            </a:r>
            <a:r>
              <a:rPr lang="en-IN" i="1" dirty="0"/>
              <a:t>==</a:t>
            </a:r>
            <a:r>
              <a:rPr lang="en-IN" dirty="0"/>
              <a:t> comparison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7F76A-F5AA-1CD8-7061-CB56BC4FF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Protobuf</a:t>
            </a:r>
            <a:r>
              <a:rPr lang="en-US" dirty="0"/>
              <a:t> – Generate class and Instance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E0D189-BE13-5884-3A62-FB652A3665A1}"/>
              </a:ext>
            </a:extLst>
          </p:cNvPr>
          <p:cNvSpPr txBox="1"/>
          <p:nvPr/>
        </p:nvSpPr>
        <p:spPr>
          <a:xfrm>
            <a:off x="487018" y="1332884"/>
            <a:ext cx="11315226" cy="2560386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5629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23217F1-6B4D-8BAF-BF37-00719FCD39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1759036"/>
              </p:ext>
            </p:extLst>
          </p:nvPr>
        </p:nvGraphicFramePr>
        <p:xfrm>
          <a:off x="600485" y="1665367"/>
          <a:ext cx="5590765" cy="376447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257015">
                  <a:extLst>
                    <a:ext uri="{9D8B030D-6E8A-4147-A177-3AD203B41FA5}">
                      <a16:colId xmlns:a16="http://schemas.microsoft.com/office/drawing/2014/main" val="1552944439"/>
                    </a:ext>
                  </a:extLst>
                </a:gridCol>
                <a:gridCol w="3333750">
                  <a:extLst>
                    <a:ext uri="{9D8B030D-6E8A-4147-A177-3AD203B41FA5}">
                      <a16:colId xmlns:a16="http://schemas.microsoft.com/office/drawing/2014/main" val="4286518077"/>
                    </a:ext>
                  </a:extLst>
                </a:gridCol>
              </a:tblGrid>
              <a:tr h="470559">
                <a:tc>
                  <a:txBody>
                    <a:bodyPr/>
                    <a:lstStyle/>
                    <a:p>
                      <a:r>
                        <a:rPr lang="en-US" dirty="0"/>
                        <a:t>Java Types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Proto Types</a:t>
                      </a:r>
                      <a:endParaRPr lang="en-IN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672808"/>
                  </a:ext>
                </a:extLst>
              </a:tr>
              <a:tr h="470559"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int32 / sint32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956150"/>
                  </a:ext>
                </a:extLst>
              </a:tr>
              <a:tr h="470559"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int64 / sint64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722441"/>
                  </a:ext>
                </a:extLst>
              </a:tr>
              <a:tr h="470559"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784745"/>
                  </a:ext>
                </a:extLst>
              </a:tr>
              <a:tr h="470559">
                <a:tc>
                  <a:txBody>
                    <a:bodyPr/>
                    <a:lstStyle/>
                    <a:p>
                      <a:r>
                        <a:rPr lang="en-US" dirty="0"/>
                        <a:t>double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double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09841"/>
                  </a:ext>
                </a:extLst>
              </a:tr>
              <a:tr h="470559">
                <a:tc>
                  <a:txBody>
                    <a:bodyPr/>
                    <a:lstStyle/>
                    <a:p>
                      <a:r>
                        <a:rPr lang="en-US" dirty="0" err="1"/>
                        <a:t>boolean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455029"/>
                  </a:ext>
                </a:extLst>
              </a:tr>
              <a:tr h="470559"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972680"/>
                  </a:ext>
                </a:extLst>
              </a:tr>
              <a:tr h="470559">
                <a:tc>
                  <a:txBody>
                    <a:bodyPr/>
                    <a:lstStyle/>
                    <a:p>
                      <a:r>
                        <a:rPr lang="en-US" dirty="0"/>
                        <a:t>byte[]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bytes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17877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39C420F-2FA2-2E11-26F4-B61EDB7E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Protobuf</a:t>
            </a:r>
            <a:r>
              <a:rPr lang="en-US" dirty="0"/>
              <a:t> – Scalar types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78A50A-530A-2B2F-ACC5-710EA1B10D58}"/>
              </a:ext>
            </a:extLst>
          </p:cNvPr>
          <p:cNvSpPr txBox="1"/>
          <p:nvPr/>
        </p:nvSpPr>
        <p:spPr>
          <a:xfrm>
            <a:off x="8058484" y="1585240"/>
            <a:ext cx="361753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message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Person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b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name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int32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age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email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bool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employed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double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salary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int64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bank_account_number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6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sint32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balance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7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BBB9C62-86FE-CF99-009F-6FB6DBE53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5420ADA-1F9B-4E06-CB50-B3DD8D2AD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373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1C5434-20FB-641B-0D37-B26AAA4A2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19" y="1825625"/>
            <a:ext cx="11189004" cy="4424346"/>
          </a:xfrm>
        </p:spPr>
        <p:txBody>
          <a:bodyPr/>
          <a:lstStyle/>
          <a:p>
            <a:r>
              <a:rPr lang="en-IN" dirty="0"/>
              <a:t>Serialization</a:t>
            </a:r>
          </a:p>
          <a:p>
            <a:pPr lvl="1"/>
            <a:r>
              <a:rPr lang="en-IN" dirty="0"/>
              <a:t>Create object “</a:t>
            </a:r>
            <a:r>
              <a:rPr lang="en-IN" dirty="0" err="1"/>
              <a:t>obj</a:t>
            </a:r>
            <a:r>
              <a:rPr lang="en-IN" dirty="0"/>
              <a:t>” using Builder()</a:t>
            </a:r>
          </a:p>
          <a:p>
            <a:pPr lvl="1"/>
            <a:r>
              <a:rPr lang="en-IN" dirty="0">
                <a:latin typeface="Candara Light" panose="020E0502030303020204" pitchFamily="34" charset="0"/>
              </a:rPr>
              <a:t>try (var stream = </a:t>
            </a:r>
            <a:r>
              <a:rPr lang="en-IN" dirty="0" err="1">
                <a:latin typeface="Candara Light" panose="020E0502030303020204" pitchFamily="34" charset="0"/>
              </a:rPr>
              <a:t>Files.newOutputStream</a:t>
            </a:r>
            <a:r>
              <a:rPr lang="en-IN" dirty="0">
                <a:latin typeface="Candara Light" panose="020E0502030303020204" pitchFamily="34" charset="0"/>
              </a:rPr>
              <a:t>(PATH))</a:t>
            </a:r>
          </a:p>
          <a:p>
            <a:pPr marL="914400" lvl="2" indent="0">
              <a:buNone/>
            </a:pPr>
            <a:r>
              <a:rPr lang="en-IN" dirty="0">
                <a:latin typeface="Candara Light" panose="020E0502030303020204" pitchFamily="34" charset="0"/>
              </a:rPr>
              <a:t>{ </a:t>
            </a:r>
            <a:r>
              <a:rPr lang="en-IN" dirty="0" err="1">
                <a:latin typeface="Candara Light" panose="020E0502030303020204" pitchFamily="34" charset="0"/>
              </a:rPr>
              <a:t>obj.writeTo</a:t>
            </a:r>
            <a:r>
              <a:rPr lang="en-IN" dirty="0">
                <a:latin typeface="Candara Light" panose="020E0502030303020204" pitchFamily="34" charset="0"/>
              </a:rPr>
              <a:t>(stream); }</a:t>
            </a:r>
          </a:p>
          <a:p>
            <a:endParaRPr lang="en-IN" dirty="0"/>
          </a:p>
          <a:p>
            <a:r>
              <a:rPr lang="en-IN" dirty="0"/>
              <a:t>Deserialization</a:t>
            </a:r>
          </a:p>
          <a:p>
            <a:pPr lvl="1"/>
            <a:r>
              <a:rPr lang="en-IN" dirty="0">
                <a:latin typeface="Candara Light" panose="020E0502030303020204" pitchFamily="34" charset="0"/>
              </a:rPr>
              <a:t>try (var stream = </a:t>
            </a:r>
            <a:r>
              <a:rPr lang="en-IN" dirty="0" err="1">
                <a:latin typeface="Candara Light" panose="020E0502030303020204" pitchFamily="34" charset="0"/>
              </a:rPr>
              <a:t>Files.newIutputStream</a:t>
            </a:r>
            <a:r>
              <a:rPr lang="en-IN" dirty="0">
                <a:latin typeface="Candara Light" panose="020E0502030303020204" pitchFamily="34" charset="0"/>
              </a:rPr>
              <a:t>(PATH))</a:t>
            </a:r>
          </a:p>
          <a:p>
            <a:pPr marL="914400" lvl="2" indent="0">
              <a:buNone/>
            </a:pPr>
            <a:r>
              <a:rPr lang="en-IN" dirty="0">
                <a:latin typeface="Candara Light" panose="020E0502030303020204" pitchFamily="34" charset="0"/>
              </a:rPr>
              <a:t>{ </a:t>
            </a:r>
            <a:r>
              <a:rPr lang="en-IN" dirty="0" err="1">
                <a:latin typeface="Candara Light" panose="020E0502030303020204" pitchFamily="34" charset="0"/>
              </a:rPr>
              <a:t>Person.parseFrom</a:t>
            </a:r>
            <a:r>
              <a:rPr lang="en-IN" dirty="0">
                <a:latin typeface="Candara Light" panose="020E0502030303020204" pitchFamily="34" charset="0"/>
              </a:rPr>
              <a:t>(stream);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7A7970-B5AA-11D3-4999-5F7CC50BB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Protobuf</a:t>
            </a:r>
            <a:r>
              <a:rPr lang="en-US" dirty="0"/>
              <a:t> – Serialization &amp; Deserialization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6040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1C5434-20FB-641B-0D37-B26AAA4A2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19" y="1825625"/>
            <a:ext cx="7139266" cy="1002467"/>
          </a:xfrm>
        </p:spPr>
        <p:txBody>
          <a:bodyPr>
            <a:normAutofit/>
          </a:bodyPr>
          <a:lstStyle/>
          <a:p>
            <a:r>
              <a:rPr lang="en-IN" dirty="0"/>
              <a:t>One message contains another message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7A7970-B5AA-11D3-4999-5F7CC50BB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Protobuf</a:t>
            </a:r>
            <a:r>
              <a:rPr lang="en-US" dirty="0"/>
              <a:t> – Composition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4684D67-4BA6-0E82-DCAB-D0592C47E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3685E15-2F24-3166-E4D9-A48610475901}"/>
              </a:ext>
            </a:extLst>
          </p:cNvPr>
          <p:cNvSpPr txBox="1">
            <a:spLocks/>
          </p:cNvSpPr>
          <p:nvPr/>
        </p:nvSpPr>
        <p:spPr>
          <a:xfrm>
            <a:off x="582857" y="4463541"/>
            <a:ext cx="3300985" cy="1846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ts val="3180"/>
              </a:lnSpc>
              <a:spcBef>
                <a:spcPts val="10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8001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7145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717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dirty="0">
                <a:solidFill>
                  <a:srgbClr val="0033B3"/>
                </a:solidFill>
                <a:latin typeface="JetBrains Mono"/>
              </a:rPr>
              <a:t>message </a:t>
            </a:r>
            <a:r>
              <a:rPr lang="en-US" altLang="en-US" dirty="0">
                <a:solidFill>
                  <a:srgbClr val="000000"/>
                </a:solidFill>
                <a:latin typeface="JetBrains Mono"/>
              </a:rPr>
              <a:t>Student </a:t>
            </a: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{</a:t>
            </a:r>
            <a:br>
              <a:rPr lang="en-US" altLang="en-US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lang="en-US" altLang="en-US" dirty="0">
                <a:solidFill>
                  <a:srgbClr val="0033B3"/>
                </a:solidFill>
                <a:latin typeface="JetBrains Mono"/>
              </a:rPr>
              <a:t>string </a:t>
            </a:r>
            <a:r>
              <a:rPr lang="en-US" altLang="en-US" dirty="0">
                <a:solidFill>
                  <a:srgbClr val="000000"/>
                </a:solidFill>
                <a:latin typeface="JetBrains Mono"/>
              </a:rPr>
              <a:t>name </a:t>
            </a: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US" altLang="en-US" dirty="0">
                <a:solidFill>
                  <a:srgbClr val="1750EB"/>
                </a:solidFill>
                <a:latin typeface="JetBrains Mono"/>
              </a:rPr>
              <a:t>1</a:t>
            </a: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;</a:t>
            </a:r>
            <a:br>
              <a:rPr lang="en-US" altLang="en-US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lang="en-US" altLang="en-US" dirty="0">
                <a:solidFill>
                  <a:srgbClr val="FF0000"/>
                </a:solidFill>
                <a:latin typeface="JetBrains Mono"/>
              </a:rPr>
              <a:t>Address</a:t>
            </a:r>
            <a:r>
              <a:rPr lang="en-US" altLang="en-US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JetBrains Mono"/>
              </a:rPr>
              <a:t>address</a:t>
            </a:r>
            <a:r>
              <a:rPr lang="en-US" altLang="en-US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US" altLang="en-US" dirty="0">
                <a:solidFill>
                  <a:srgbClr val="1750EB"/>
                </a:solidFill>
                <a:latin typeface="JetBrains Mono"/>
              </a:rPr>
              <a:t>2</a:t>
            </a: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;</a:t>
            </a:r>
            <a:br>
              <a:rPr lang="en-US" altLang="en-US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}</a:t>
            </a:r>
            <a:endParaRPr lang="en-IN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62CE74E-5A21-A4A8-F3BD-7EB0D140DB45}"/>
              </a:ext>
            </a:extLst>
          </p:cNvPr>
          <p:cNvSpPr txBox="1">
            <a:spLocks/>
          </p:cNvSpPr>
          <p:nvPr/>
        </p:nvSpPr>
        <p:spPr>
          <a:xfrm>
            <a:off x="6898817" y="4086569"/>
            <a:ext cx="3893302" cy="262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ts val="3180"/>
              </a:lnSpc>
              <a:spcBef>
                <a:spcPts val="10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8001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7145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717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dirty="0">
                <a:solidFill>
                  <a:srgbClr val="0033B3"/>
                </a:solidFill>
                <a:latin typeface="JetBrains Mono"/>
              </a:rPr>
              <a:t>message </a:t>
            </a:r>
            <a:r>
              <a:rPr lang="en-US" altLang="en-US" dirty="0">
                <a:solidFill>
                  <a:srgbClr val="000000"/>
                </a:solidFill>
                <a:latin typeface="JetBrains Mono"/>
              </a:rPr>
              <a:t>School </a:t>
            </a: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{</a:t>
            </a:r>
            <a:br>
              <a:rPr lang="en-US" altLang="en-US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lang="en-US" altLang="en-US" dirty="0">
                <a:solidFill>
                  <a:srgbClr val="0033B3"/>
                </a:solidFill>
                <a:latin typeface="JetBrains Mono"/>
              </a:rPr>
              <a:t>int32 </a:t>
            </a:r>
            <a:r>
              <a:rPr lang="en-US" altLang="en-US" dirty="0">
                <a:solidFill>
                  <a:srgbClr val="000000"/>
                </a:solidFill>
                <a:latin typeface="JetBrains Mono"/>
              </a:rPr>
              <a:t>id </a:t>
            </a: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US" altLang="en-US" dirty="0">
                <a:solidFill>
                  <a:srgbClr val="1750EB"/>
                </a:solidFill>
                <a:latin typeface="JetBrains Mono"/>
              </a:rPr>
              <a:t>1</a:t>
            </a: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;</a:t>
            </a:r>
            <a:br>
              <a:rPr lang="en-US" altLang="en-US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lang="en-US" altLang="en-US" dirty="0">
                <a:solidFill>
                  <a:srgbClr val="0033B3"/>
                </a:solidFill>
                <a:latin typeface="JetBrains Mono"/>
              </a:rPr>
              <a:t>string </a:t>
            </a:r>
            <a:r>
              <a:rPr lang="en-US" altLang="en-US" dirty="0">
                <a:solidFill>
                  <a:srgbClr val="000000"/>
                </a:solidFill>
                <a:latin typeface="JetBrains Mono"/>
              </a:rPr>
              <a:t>name </a:t>
            </a: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US" altLang="en-US" dirty="0">
                <a:solidFill>
                  <a:srgbClr val="1750EB"/>
                </a:solidFill>
                <a:latin typeface="JetBrains Mono"/>
              </a:rPr>
              <a:t>2</a:t>
            </a: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;</a:t>
            </a:r>
            <a:br>
              <a:rPr lang="en-US" altLang="en-US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lang="en-US" altLang="en-US" dirty="0">
                <a:solidFill>
                  <a:srgbClr val="FF0000"/>
                </a:solidFill>
                <a:latin typeface="JetBrains Mono"/>
              </a:rPr>
              <a:t>Address</a:t>
            </a:r>
            <a:r>
              <a:rPr lang="en-US" altLang="en-US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JetBrains Mono"/>
              </a:rPr>
              <a:t>address</a:t>
            </a:r>
            <a:r>
              <a:rPr lang="en-US" altLang="en-US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US" altLang="en-US" dirty="0">
                <a:solidFill>
                  <a:srgbClr val="1750EB"/>
                </a:solidFill>
                <a:latin typeface="JetBrains Mono"/>
              </a:rPr>
              <a:t>3</a:t>
            </a: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;</a:t>
            </a:r>
            <a:br>
              <a:rPr lang="en-US" altLang="en-US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}</a:t>
            </a:r>
            <a:endParaRPr lang="en-US" altLang="en-US" sz="5400" dirty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IN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D1907E35-29F5-18D6-F3AD-F71601CBEC3F}"/>
              </a:ext>
            </a:extLst>
          </p:cNvPr>
          <p:cNvSpPr txBox="1">
            <a:spLocks/>
          </p:cNvSpPr>
          <p:nvPr/>
        </p:nvSpPr>
        <p:spPr>
          <a:xfrm>
            <a:off x="3655603" y="2394459"/>
            <a:ext cx="3471453" cy="2460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ts val="3180"/>
              </a:lnSpc>
              <a:spcBef>
                <a:spcPts val="10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8001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7145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717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dirty="0">
                <a:solidFill>
                  <a:srgbClr val="0033B3"/>
                </a:solidFill>
                <a:latin typeface="JetBrains Mono"/>
              </a:rPr>
              <a:t>message </a:t>
            </a:r>
            <a:r>
              <a:rPr lang="en-US" altLang="en-US" dirty="0">
                <a:solidFill>
                  <a:srgbClr val="FF0000"/>
                </a:solidFill>
                <a:latin typeface="JetBrains Mono"/>
              </a:rPr>
              <a:t>Address</a:t>
            </a:r>
            <a:r>
              <a:rPr lang="en-US" altLang="en-US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{</a:t>
            </a:r>
            <a:br>
              <a:rPr lang="en-US" altLang="en-US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lang="en-US" altLang="en-US" dirty="0">
                <a:solidFill>
                  <a:srgbClr val="0033B3"/>
                </a:solidFill>
                <a:latin typeface="JetBrains Mono"/>
              </a:rPr>
              <a:t>string </a:t>
            </a:r>
            <a:r>
              <a:rPr lang="en-US" altLang="en-US" dirty="0">
                <a:solidFill>
                  <a:srgbClr val="000000"/>
                </a:solidFill>
                <a:latin typeface="JetBrains Mono"/>
              </a:rPr>
              <a:t>street </a:t>
            </a: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US" altLang="en-US" dirty="0">
                <a:solidFill>
                  <a:srgbClr val="1750EB"/>
                </a:solidFill>
                <a:latin typeface="JetBrains Mono"/>
              </a:rPr>
              <a:t>1</a:t>
            </a: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;</a:t>
            </a:r>
            <a:br>
              <a:rPr lang="en-US" altLang="en-US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lang="en-US" altLang="en-US" dirty="0">
                <a:solidFill>
                  <a:srgbClr val="0033B3"/>
                </a:solidFill>
                <a:latin typeface="JetBrains Mono"/>
              </a:rPr>
              <a:t>string </a:t>
            </a:r>
            <a:r>
              <a:rPr lang="en-US" altLang="en-US" dirty="0">
                <a:solidFill>
                  <a:srgbClr val="000000"/>
                </a:solidFill>
                <a:latin typeface="JetBrains Mono"/>
              </a:rPr>
              <a:t>city </a:t>
            </a: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US" altLang="en-US" dirty="0">
                <a:solidFill>
                  <a:srgbClr val="1750EB"/>
                </a:solidFill>
                <a:latin typeface="JetBrains Mono"/>
              </a:rPr>
              <a:t>2</a:t>
            </a: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;</a:t>
            </a:r>
            <a:br>
              <a:rPr lang="en-US" altLang="en-US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lang="en-US" altLang="en-US" dirty="0">
                <a:solidFill>
                  <a:srgbClr val="0033B3"/>
                </a:solidFill>
                <a:latin typeface="JetBrains Mono"/>
              </a:rPr>
              <a:t>string </a:t>
            </a:r>
            <a:r>
              <a:rPr lang="en-US" altLang="en-US" dirty="0">
                <a:solidFill>
                  <a:srgbClr val="000000"/>
                </a:solidFill>
                <a:latin typeface="JetBrains Mono"/>
              </a:rPr>
              <a:t>state </a:t>
            </a: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= </a:t>
            </a:r>
            <a:r>
              <a:rPr lang="en-US" altLang="en-US" dirty="0">
                <a:solidFill>
                  <a:srgbClr val="1750EB"/>
                </a:solidFill>
                <a:latin typeface="JetBrains Mono"/>
              </a:rPr>
              <a:t>3</a:t>
            </a: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;</a:t>
            </a:r>
            <a:br>
              <a:rPr lang="en-US" altLang="en-US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5853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13D6C3-9F95-5D3F-50ED-00D2D2BF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19" y="1825625"/>
            <a:ext cx="3990713" cy="442434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IN" dirty="0"/>
              <a:t>Collection (List of item)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message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Book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title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author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int32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publication_year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message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Library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name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repeated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Book books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544B58-9652-B34D-67F9-688EF45D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Protobuf</a:t>
            </a:r>
            <a:r>
              <a:rPr lang="en-IN" dirty="0"/>
              <a:t> – Collection and Map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780F907-16C6-52F4-8653-BD6ABCA73613}"/>
              </a:ext>
            </a:extLst>
          </p:cNvPr>
          <p:cNvSpPr txBox="1">
            <a:spLocks/>
          </p:cNvSpPr>
          <p:nvPr/>
        </p:nvSpPr>
        <p:spPr>
          <a:xfrm>
            <a:off x="5816338" y="1805168"/>
            <a:ext cx="4526437" cy="4424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ts val="3180"/>
              </a:lnSpc>
              <a:spcBef>
                <a:spcPts val="10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8001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7145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71700" indent="-342900" algn="l" defTabSz="914400" rtl="0" eaLnBrk="1" latinLnBrk="0" hangingPunct="1">
              <a:lnSpc>
                <a:spcPts val="3180"/>
              </a:lnSpc>
              <a:spcBef>
                <a:spcPts val="500"/>
              </a:spcBef>
              <a:buFont typeface="Wingdings" pitchFamily="2" charset="2"/>
              <a:buChar char="§"/>
              <a:defRPr sz="2400" b="0" i="0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IN" dirty="0"/>
              <a:t>Map (Key value pairs)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message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Car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make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model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int32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year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message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Dealer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map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&lt;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highlight>
                  <a:srgbClr val="FFFF00"/>
                </a:highlight>
                <a:latin typeface="JetBrains Mono"/>
              </a:rPr>
              <a:t>int32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/>
              </a:rPr>
              <a:t>Car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highlight>
                  <a:srgbClr val="FFFF00"/>
                </a:highlight>
                <a:latin typeface="JetBrains Mono"/>
              </a:rPr>
              <a:t>&gt;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inventory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IN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4D6C94A-DB5C-1CF0-4CC1-16C7A9031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472325"/>
      </p:ext>
    </p:extLst>
  </p:cSld>
  <p:clrMapOvr>
    <a:masterClrMapping/>
  </p:clrMapOvr>
</p:sld>
</file>

<file path=ppt/theme/theme1.xml><?xml version="1.0" encoding="utf-8"?>
<a:theme xmlns:a="http://schemas.openxmlformats.org/drawingml/2006/main" name="Avaya">
  <a:themeElements>
    <a:clrScheme name="Custom 2">
      <a:dk1>
        <a:srgbClr val="000000"/>
      </a:dk1>
      <a:lt1>
        <a:srgbClr val="FFFFFF"/>
      </a:lt1>
      <a:dk2>
        <a:srgbClr val="515151"/>
      </a:dk2>
      <a:lt2>
        <a:srgbClr val="F1F1F3"/>
      </a:lt2>
      <a:accent1>
        <a:srgbClr val="DA281C"/>
      </a:accent1>
      <a:accent2>
        <a:srgbClr val="EA6834"/>
      </a:accent2>
      <a:accent3>
        <a:srgbClr val="004E6C"/>
      </a:accent3>
      <a:accent4>
        <a:srgbClr val="1B77AF"/>
      </a:accent4>
      <a:accent5>
        <a:srgbClr val="0A8E9B"/>
      </a:accent5>
      <a:accent6>
        <a:srgbClr val="EA8C3F"/>
      </a:accent6>
      <a:hlink>
        <a:srgbClr val="0563C1"/>
      </a:hlink>
      <a:folHlink>
        <a:srgbClr val="954F72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vaya" id="{7E56BEB4-96E1-43A7-804C-1E83FA094970}" vid="{C780B967-BBC5-4EE2-8715-E23D8FABAFAC}"/>
    </a:ext>
  </a:extLst>
</a:theme>
</file>

<file path=ppt/theme/theme2.xml><?xml version="1.0" encoding="utf-8"?>
<a:theme xmlns:a="http://schemas.openxmlformats.org/drawingml/2006/main" name="Master Slide for WHITE TEXT">
  <a:themeElements>
    <a:clrScheme name="Avaya Colors">
      <a:dk1>
        <a:srgbClr val="000000"/>
      </a:dk1>
      <a:lt1>
        <a:srgbClr val="FFFFFF"/>
      </a:lt1>
      <a:dk2>
        <a:srgbClr val="515151"/>
      </a:dk2>
      <a:lt2>
        <a:srgbClr val="F1F1F3"/>
      </a:lt2>
      <a:accent1>
        <a:srgbClr val="DA281C"/>
      </a:accent1>
      <a:accent2>
        <a:srgbClr val="EA6834"/>
      </a:accent2>
      <a:accent3>
        <a:srgbClr val="004E6C"/>
      </a:accent3>
      <a:accent4>
        <a:srgbClr val="1B77AF"/>
      </a:accent4>
      <a:accent5>
        <a:srgbClr val="0A8E9B"/>
      </a:accent5>
      <a:accent6>
        <a:srgbClr val="EA8C3F"/>
      </a:accent6>
      <a:hlink>
        <a:srgbClr val="0563C1"/>
      </a:hlink>
      <a:folHlink>
        <a:srgbClr val="954F72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algn="l">
          <a:buFont typeface="Arial" panose="020B0604020202020204" pitchFamily="34" charset="0"/>
          <a:buChar char="•"/>
          <a:defRPr sz="2400" dirty="0" smtClean="0">
            <a:solidFill>
              <a:schemeClr val="tx2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ya Corporate Powerpoint Template 7_2020" id="{60924CA1-2898-4B42-BE38-79921F511BAD}" vid="{9C03AE52-ACA1-D84E-9477-4D7CE47A7379}"/>
    </a:ext>
  </a:extLst>
</a:theme>
</file>

<file path=ppt/theme/theme3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515151"/>
      </a:dk2>
      <a:lt2>
        <a:srgbClr val="F1F1F3"/>
      </a:lt2>
      <a:accent1>
        <a:srgbClr val="DA281C"/>
      </a:accent1>
      <a:accent2>
        <a:srgbClr val="EA6834"/>
      </a:accent2>
      <a:accent3>
        <a:srgbClr val="004E6C"/>
      </a:accent3>
      <a:accent4>
        <a:srgbClr val="1B77AF"/>
      </a:accent4>
      <a:accent5>
        <a:srgbClr val="0A8E9B"/>
      </a:accent5>
      <a:accent6>
        <a:srgbClr val="EA8C3F"/>
      </a:accent6>
      <a:hlink>
        <a:srgbClr val="0563C1"/>
      </a:hlink>
      <a:folHlink>
        <a:srgbClr val="954F72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vaya Corporate Powerpoint Template 7_2020" id="{60924CA1-2898-4B42-BE38-79921F511BAD}" vid="{D9B4247E-E602-9E4A-8D27-9924A4283B91}"/>
    </a:ext>
  </a:extLst>
</a:theme>
</file>

<file path=ppt/theme/theme4.xml><?xml version="1.0" encoding="utf-8"?>
<a:theme xmlns:a="http://schemas.openxmlformats.org/drawingml/2006/main" name="2_Office Theme">
  <a:themeElements>
    <a:clrScheme name="Custom 2">
      <a:dk1>
        <a:srgbClr val="000000"/>
      </a:dk1>
      <a:lt1>
        <a:srgbClr val="FFFFFF"/>
      </a:lt1>
      <a:dk2>
        <a:srgbClr val="515151"/>
      </a:dk2>
      <a:lt2>
        <a:srgbClr val="F1F1F3"/>
      </a:lt2>
      <a:accent1>
        <a:srgbClr val="DA281C"/>
      </a:accent1>
      <a:accent2>
        <a:srgbClr val="EA6834"/>
      </a:accent2>
      <a:accent3>
        <a:srgbClr val="004E6C"/>
      </a:accent3>
      <a:accent4>
        <a:srgbClr val="1B77AF"/>
      </a:accent4>
      <a:accent5>
        <a:srgbClr val="0A8E9B"/>
      </a:accent5>
      <a:accent6>
        <a:srgbClr val="EA8C3F"/>
      </a:accent6>
      <a:hlink>
        <a:srgbClr val="0563C1"/>
      </a:hlink>
      <a:folHlink>
        <a:srgbClr val="954F72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vaya Corporate Powerpoint Template 7_2020" id="{60924CA1-2898-4B42-BE38-79921F511BAD}" vid="{D9B4247E-E602-9E4A-8D27-9924A4283B91}"/>
    </a:ext>
  </a:extLst>
</a:theme>
</file>

<file path=ppt/theme/theme5.xml><?xml version="1.0" encoding="utf-8"?>
<a:theme xmlns:a="http://schemas.openxmlformats.org/drawingml/2006/main" name="3_Office Theme">
  <a:themeElements>
    <a:clrScheme name="Custom 2">
      <a:dk1>
        <a:srgbClr val="000000"/>
      </a:dk1>
      <a:lt1>
        <a:srgbClr val="FFFFFF"/>
      </a:lt1>
      <a:dk2>
        <a:srgbClr val="515151"/>
      </a:dk2>
      <a:lt2>
        <a:srgbClr val="F1F1F3"/>
      </a:lt2>
      <a:accent1>
        <a:srgbClr val="DA281C"/>
      </a:accent1>
      <a:accent2>
        <a:srgbClr val="EA6834"/>
      </a:accent2>
      <a:accent3>
        <a:srgbClr val="004E6C"/>
      </a:accent3>
      <a:accent4>
        <a:srgbClr val="1B77AF"/>
      </a:accent4>
      <a:accent5>
        <a:srgbClr val="0A8E9B"/>
      </a:accent5>
      <a:accent6>
        <a:srgbClr val="EA8C3F"/>
      </a:accent6>
      <a:hlink>
        <a:srgbClr val="0563C1"/>
      </a:hlink>
      <a:folHlink>
        <a:srgbClr val="954F72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vaya Corporate Powerpoint_ Simple Template_internal_5 21.pptx" id="{20C7F29C-5BB1-4C84-843D-A261D91AC53D}" vid="{D4A7945B-23C0-4E39-BCAE-015F5970F77B}"/>
    </a:ext>
  </a:extLst>
</a:theme>
</file>

<file path=ppt/theme/theme6.xml><?xml version="1.0" encoding="utf-8"?>
<a:theme xmlns:a="http://schemas.openxmlformats.org/drawingml/2006/main" name="Avaya_Wide_Screen_PowerPoint_Presentation_Template_which_include_NonPublic_Information_for_Office_2007">
  <a:themeElements>
    <a:clrScheme name="Office">
      <a:dk1>
        <a:srgbClr val="323232"/>
      </a:dk1>
      <a:lt1>
        <a:sysClr val="window" lastClr="FFFFFF"/>
      </a:lt1>
      <a:dk2>
        <a:srgbClr val="000000"/>
      </a:dk2>
      <a:lt2>
        <a:srgbClr val="DDDDDD"/>
      </a:lt2>
      <a:accent1>
        <a:srgbClr val="CC0000"/>
      </a:accent1>
      <a:accent2>
        <a:srgbClr val="A9A9A9"/>
      </a:accent2>
      <a:accent3>
        <a:srgbClr val="7EAEDF"/>
      </a:accent3>
      <a:accent4>
        <a:srgbClr val="FAA145"/>
      </a:accent4>
      <a:accent5>
        <a:srgbClr val="B7E349"/>
      </a:accent5>
      <a:accent6>
        <a:srgbClr val="5AC5D4"/>
      </a:accent6>
      <a:hlink>
        <a:srgbClr val="7EAEDF"/>
      </a:hlink>
      <a:folHlink>
        <a:srgbClr val="FAA14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9050">
          <a:solidFill>
            <a:schemeClr val="accent1"/>
          </a:solidFill>
          <a:miter lim="800000"/>
        </a:ln>
      </a:spPr>
      <a:bodyPr rtlCol="0" anchor="ctr"/>
      <a:lstStyle>
        <a:defPPr algn="ctr">
          <a:lnSpc>
            <a:spcPct val="90000"/>
          </a:lnSpc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>
          <a:lnSpc>
            <a:spcPct val="90000"/>
          </a:lnSpc>
          <a:defRPr smtClean="0"/>
        </a:defPPr>
      </a:lstStyle>
    </a:txDef>
  </a:objectDefaults>
  <a:extraClrSchemeLst/>
  <a:custClrLst>
    <a:custClr name="Custom Color 1">
      <a:srgbClr val="98050E"/>
    </a:custClr>
    <a:custClr name="Custom Color 2">
      <a:srgbClr val="610206"/>
    </a:custClr>
    <a:custClr name="Custom Color 3">
      <a:srgbClr val="646464"/>
    </a:custClr>
    <a:custClr name="Custom Color 4">
      <a:srgbClr val="323232"/>
    </a:custClr>
    <a:custClr name="Custom Color 5">
      <a:srgbClr val="4B80B6"/>
    </a:custClr>
    <a:custClr name="Custom Color 6">
      <a:srgbClr val="325887"/>
    </a:custClr>
    <a:custClr name="Custom Color 7">
      <a:srgbClr val="D55D21"/>
    </a:custClr>
    <a:custClr name="Custom Color 8">
      <a:srgbClr val="8F3C0F"/>
    </a:custClr>
    <a:custClr name="Custom Color 9">
      <a:srgbClr val="87A239"/>
    </a:custClr>
    <a:custClr name="Custom Color 10">
      <a:srgbClr val="576820"/>
    </a:custClr>
    <a:custClr name="Custom Color 11">
      <a:srgbClr val="279199"/>
    </a:custClr>
    <a:custClr name="Custom Color 12">
      <a:srgbClr val="15535A"/>
    </a:custClr>
  </a:custClrLst>
</a:theme>
</file>

<file path=ppt/theme/theme7.xml><?xml version="1.0" encoding="utf-8"?>
<a:theme xmlns:a="http://schemas.openxmlformats.org/drawingml/2006/main" name="4_Office Theme">
  <a:themeElements>
    <a:clrScheme name="Custom 2">
      <a:dk1>
        <a:srgbClr val="000000"/>
      </a:dk1>
      <a:lt1>
        <a:srgbClr val="FFFFFF"/>
      </a:lt1>
      <a:dk2>
        <a:srgbClr val="515151"/>
      </a:dk2>
      <a:lt2>
        <a:srgbClr val="F1F1F3"/>
      </a:lt2>
      <a:accent1>
        <a:srgbClr val="DA281C"/>
      </a:accent1>
      <a:accent2>
        <a:srgbClr val="EA6834"/>
      </a:accent2>
      <a:accent3>
        <a:srgbClr val="004E6C"/>
      </a:accent3>
      <a:accent4>
        <a:srgbClr val="1B77AF"/>
      </a:accent4>
      <a:accent5>
        <a:srgbClr val="0A8E9B"/>
      </a:accent5>
      <a:accent6>
        <a:srgbClr val="EA8C3F"/>
      </a:accent6>
      <a:hlink>
        <a:srgbClr val="0563C1"/>
      </a:hlink>
      <a:folHlink>
        <a:srgbClr val="954F72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vaya Corporate Powerpoint_ Enhanced Template for Internal Audiences_5 21.pptx" id="{FF8E3516-075D-4FEC-9307-1672C1B805D6}" vid="{1E9C4795-48A6-4E16-B831-78E0B2992AD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Avaya</Template>
  <TotalTime>2046</TotalTime>
  <Words>1837</Words>
  <Application>Microsoft Office PowerPoint</Application>
  <PresentationFormat>Widescreen</PresentationFormat>
  <Paragraphs>173</Paragraphs>
  <Slides>24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3" baseType="lpstr">
      <vt:lpstr>Arial</vt:lpstr>
      <vt:lpstr>Calibri</vt:lpstr>
      <vt:lpstr>Candara Light</vt:lpstr>
      <vt:lpstr>Consolas</vt:lpstr>
      <vt:lpstr>Gotham Medium</vt:lpstr>
      <vt:lpstr>JetBrains Mono</vt:lpstr>
      <vt:lpstr>Open Sans</vt:lpstr>
      <vt:lpstr>SFMono-Regular</vt:lpstr>
      <vt:lpstr>Verdana</vt:lpstr>
      <vt:lpstr>Webdings</vt:lpstr>
      <vt:lpstr>Wingdings</vt:lpstr>
      <vt:lpstr>Avaya</vt:lpstr>
      <vt:lpstr>Master Slide for WHITE TEXT</vt:lpstr>
      <vt:lpstr>Office Theme</vt:lpstr>
      <vt:lpstr>2_Office Theme</vt:lpstr>
      <vt:lpstr>3_Office Theme</vt:lpstr>
      <vt:lpstr>Avaya_Wide_Screen_PowerPoint_Presentation_Template_which_include_NonPublic_Information_for_Office_2007</vt:lpstr>
      <vt:lpstr>4_Office Theme</vt:lpstr>
      <vt:lpstr>Packager Shell Object</vt:lpstr>
      <vt:lpstr>PowerPoint Presentation</vt:lpstr>
      <vt:lpstr>Content</vt:lpstr>
      <vt:lpstr>Protobuf – Create gradle project</vt:lpstr>
      <vt:lpstr>Protobuf - Creating first proto file</vt:lpstr>
      <vt:lpstr>Protobuf – Generate class and Instance</vt:lpstr>
      <vt:lpstr>Protobuf – Scalar types</vt:lpstr>
      <vt:lpstr>Protobuf – Serialization &amp; Deserialization</vt:lpstr>
      <vt:lpstr>Protobuf – Composition</vt:lpstr>
      <vt:lpstr>Protobuf – Collection and Map</vt:lpstr>
      <vt:lpstr>Protobuf - Enum</vt:lpstr>
      <vt:lpstr>Protobuf – Importing modules</vt:lpstr>
      <vt:lpstr>Protobuf – Well know types from Google</vt:lpstr>
      <vt:lpstr>Protobuf – Message format changes</vt:lpstr>
      <vt:lpstr>Protobuf - optional</vt:lpstr>
      <vt:lpstr>Unary – Proto with service</vt:lpstr>
      <vt:lpstr>Unary – Service class</vt:lpstr>
      <vt:lpstr>Unary – Server class</vt:lpstr>
      <vt:lpstr>Unary – Client class</vt:lpstr>
      <vt:lpstr>Bi-Directional Stream – proto</vt:lpstr>
      <vt:lpstr>Bi-Directional Stream – Service class</vt:lpstr>
      <vt:lpstr>Bi-Directional Stream – Client class</vt:lpstr>
      <vt:lpstr>Unary – Project setup and proto (Go)</vt:lpstr>
      <vt:lpstr>Unary – Server (Go) </vt:lpstr>
      <vt:lpstr>Unary – Client (Go)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Cusack, Amanda (Amanda)</dc:creator>
  <cp:lastModifiedBy>Maher, Chandrakant (Chandrakant)</cp:lastModifiedBy>
  <cp:revision>27</cp:revision>
  <dcterms:created xsi:type="dcterms:W3CDTF">2022-07-14T09:01:11Z</dcterms:created>
  <dcterms:modified xsi:type="dcterms:W3CDTF">2024-06-05T05:35:46Z</dcterms:modified>
</cp:coreProperties>
</file>